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389310A-8BEA-46B7-8F13-8DA28CA75D2D}">
  <a:tblStyle styleId="{C389310A-8BEA-46B7-8F13-8DA28CA75D2D}"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wrap="square" tIns="91425"/>
          <a:lstStyle>
            <a:lvl1pPr lvl="0" rtl="0">
              <a:spcBef>
                <a:spcPts val="0"/>
              </a:spcBef>
              <a:buSzPts val="4800"/>
              <a:buNone/>
              <a:defRPr sz="4800"/>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wrap="square" tIns="91425"/>
          <a:lstStyle>
            <a:lvl1pPr lvl="0" rtl="0" algn="ctr">
              <a:spcBef>
                <a:spcPts val="0"/>
              </a:spcBef>
              <a:buClr>
                <a:schemeClr val="dk2"/>
              </a:buClr>
              <a:buSzPts val="12000"/>
              <a:buNone/>
              <a:defRPr sz="12000">
                <a:solidFill>
                  <a:schemeClr val="dk2"/>
                </a:solidFill>
              </a:defRPr>
            </a:lvl1pPr>
            <a:lvl2pPr lvl="1" rtl="0" algn="ctr">
              <a:spcBef>
                <a:spcPts val="0"/>
              </a:spcBef>
              <a:buClr>
                <a:schemeClr val="dk2"/>
              </a:buClr>
              <a:buSzPts val="12000"/>
              <a:buNone/>
              <a:defRPr sz="12000">
                <a:solidFill>
                  <a:schemeClr val="dk2"/>
                </a:solidFill>
              </a:defRPr>
            </a:lvl2pPr>
            <a:lvl3pPr lvl="2" rtl="0" algn="ctr">
              <a:spcBef>
                <a:spcPts val="0"/>
              </a:spcBef>
              <a:buClr>
                <a:schemeClr val="dk2"/>
              </a:buClr>
              <a:buSzPts val="12000"/>
              <a:buNone/>
              <a:defRPr sz="12000">
                <a:solidFill>
                  <a:schemeClr val="dk2"/>
                </a:solidFill>
              </a:defRPr>
            </a:lvl3pPr>
            <a:lvl4pPr lvl="3" rtl="0" algn="ctr">
              <a:spcBef>
                <a:spcPts val="0"/>
              </a:spcBef>
              <a:buClr>
                <a:schemeClr val="dk2"/>
              </a:buClr>
              <a:buSzPts val="12000"/>
              <a:buNone/>
              <a:defRPr sz="12000">
                <a:solidFill>
                  <a:schemeClr val="dk2"/>
                </a:solidFill>
              </a:defRPr>
            </a:lvl4pPr>
            <a:lvl5pPr lvl="4" rtl="0" algn="ctr">
              <a:spcBef>
                <a:spcPts val="0"/>
              </a:spcBef>
              <a:buClr>
                <a:schemeClr val="dk2"/>
              </a:buClr>
              <a:buSzPts val="12000"/>
              <a:buNone/>
              <a:defRPr sz="12000">
                <a:solidFill>
                  <a:schemeClr val="dk2"/>
                </a:solidFill>
              </a:defRPr>
            </a:lvl5pPr>
            <a:lvl6pPr lvl="5" rtl="0" algn="ctr">
              <a:spcBef>
                <a:spcPts val="0"/>
              </a:spcBef>
              <a:buClr>
                <a:schemeClr val="dk2"/>
              </a:buClr>
              <a:buSzPts val="12000"/>
              <a:buNone/>
              <a:defRPr sz="12000">
                <a:solidFill>
                  <a:schemeClr val="dk2"/>
                </a:solidFill>
              </a:defRPr>
            </a:lvl6pPr>
            <a:lvl7pPr lvl="6" rtl="0" algn="ctr">
              <a:spcBef>
                <a:spcPts val="0"/>
              </a:spcBef>
              <a:buClr>
                <a:schemeClr val="dk2"/>
              </a:buClr>
              <a:buSzPts val="12000"/>
              <a:buNone/>
              <a:defRPr sz="12000">
                <a:solidFill>
                  <a:schemeClr val="dk2"/>
                </a:solidFill>
              </a:defRPr>
            </a:lvl7pPr>
            <a:lvl8pPr lvl="7" rtl="0" algn="ctr">
              <a:spcBef>
                <a:spcPts val="0"/>
              </a:spcBef>
              <a:buClr>
                <a:schemeClr val="dk2"/>
              </a:buClr>
              <a:buSzPts val="12000"/>
              <a:buNone/>
              <a:defRPr sz="12000">
                <a:solidFill>
                  <a:schemeClr val="dk2"/>
                </a:solidFill>
              </a:defRPr>
            </a:lvl8pPr>
            <a:lvl9pPr lvl="8" rtl="0" algn="ctr">
              <a:spcBef>
                <a:spcPts val="0"/>
              </a:spcBef>
              <a:buClr>
                <a:schemeClr val="dk2"/>
              </a:buClr>
              <a:buSzPts val="12000"/>
              <a:buNone/>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wrap="square" tIns="91425"/>
          <a:lstStyle>
            <a:lvl1pPr lvl="0" rtl="0">
              <a:spcBef>
                <a:spcPts val="0"/>
              </a:spcBef>
              <a:buSzPts val="4200"/>
              <a:buNone/>
              <a:defRPr sz="4200"/>
            </a:lvl1pPr>
            <a:lvl2pPr lvl="1" rtl="0">
              <a:spcBef>
                <a:spcPts val="0"/>
              </a:spcBef>
              <a:buSzPts val="4200"/>
              <a:buNone/>
              <a:defRPr sz="4200"/>
            </a:lvl2pPr>
            <a:lvl3pPr lvl="2" rtl="0">
              <a:spcBef>
                <a:spcPts val="0"/>
              </a:spcBef>
              <a:buSzPts val="4200"/>
              <a:buNone/>
              <a:defRPr sz="4200"/>
            </a:lvl3pPr>
            <a:lvl4pPr lvl="3" rtl="0">
              <a:spcBef>
                <a:spcPts val="0"/>
              </a:spcBef>
              <a:buSzPts val="4200"/>
              <a:buNone/>
              <a:defRPr sz="4200"/>
            </a:lvl4pPr>
            <a:lvl5pPr lvl="4" rtl="0">
              <a:spcBef>
                <a:spcPts val="0"/>
              </a:spcBef>
              <a:buSzPts val="4200"/>
              <a:buNone/>
              <a:defRPr sz="4200"/>
            </a:lvl5pPr>
            <a:lvl6pPr lvl="5" rtl="0">
              <a:spcBef>
                <a:spcPts val="0"/>
              </a:spcBef>
              <a:buSzPts val="4200"/>
              <a:buNone/>
              <a:defRPr sz="4200"/>
            </a:lvl6pPr>
            <a:lvl7pPr lvl="6" rtl="0">
              <a:spcBef>
                <a:spcPts val="0"/>
              </a:spcBef>
              <a:buSzPts val="4200"/>
              <a:buNone/>
              <a:defRPr sz="4200"/>
            </a:lvl7pPr>
            <a:lvl8pPr lvl="7" rtl="0">
              <a:spcBef>
                <a:spcPts val="0"/>
              </a:spcBef>
              <a:buSzPts val="4200"/>
              <a:buNone/>
              <a:defRPr sz="4200"/>
            </a:lvl8pPr>
            <a:lvl9pPr lvl="8" rtl="0">
              <a:spcBef>
                <a:spcPts val="0"/>
              </a:spcBef>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wrap="square" tIns="91425"/>
          <a:lstStyle>
            <a:lvl1pPr lvl="0" rtl="0">
              <a:spcBef>
                <a:spcPts val="0"/>
              </a:spcBef>
              <a:buSzPts val="3200"/>
              <a:buNone/>
              <a:defRPr/>
            </a:lvl1pPr>
            <a:lvl2pPr lvl="1" rtl="0">
              <a:spcBef>
                <a:spcPts val="0"/>
              </a:spcBef>
              <a:buSzPts val="3200"/>
              <a:buNone/>
              <a:defRPr/>
            </a:lvl2pPr>
            <a:lvl3pPr lvl="2" rtl="0">
              <a:spcBef>
                <a:spcPts val="0"/>
              </a:spcBef>
              <a:buSzPts val="3200"/>
              <a:buNone/>
              <a:defRPr/>
            </a:lvl3pPr>
            <a:lvl4pPr lvl="3" rtl="0">
              <a:spcBef>
                <a:spcPts val="0"/>
              </a:spcBef>
              <a:buSzPts val="3200"/>
              <a:buNone/>
              <a:defRPr/>
            </a:lvl4pPr>
            <a:lvl5pPr lvl="4" rtl="0">
              <a:spcBef>
                <a:spcPts val="0"/>
              </a:spcBef>
              <a:buSzPts val="3200"/>
              <a:buNone/>
              <a:defRPr/>
            </a:lvl5pPr>
            <a:lvl6pPr lvl="5" rtl="0">
              <a:spcBef>
                <a:spcPts val="0"/>
              </a:spcBef>
              <a:buSzPts val="3200"/>
              <a:buNone/>
              <a:defRPr/>
            </a:lvl6pPr>
            <a:lvl7pPr lvl="6" rtl="0">
              <a:spcBef>
                <a:spcPts val="0"/>
              </a:spcBef>
              <a:buSzPts val="3200"/>
              <a:buNone/>
              <a:defRPr/>
            </a:lvl7pPr>
            <a:lvl8pPr lvl="7" rtl="0">
              <a:spcBef>
                <a:spcPts val="0"/>
              </a:spcBef>
              <a:buSzPts val="3200"/>
              <a:buNone/>
              <a:defRPr/>
            </a:lvl8pPr>
            <a:lvl9pPr lvl="8" rtl="0">
              <a:spcBef>
                <a:spcPts val="0"/>
              </a:spcBef>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wrap="square" tIns="91425"/>
          <a:lstStyle>
            <a:lvl1pPr lvl="0" rtl="0">
              <a:spcBef>
                <a:spcPts val="0"/>
              </a:spcBef>
              <a:buSzPts val="3200"/>
              <a:buNone/>
              <a:defRPr/>
            </a:lvl1pPr>
            <a:lvl2pPr lvl="1" rtl="0">
              <a:spcBef>
                <a:spcPts val="0"/>
              </a:spcBef>
              <a:buSzPts val="3200"/>
              <a:buNone/>
              <a:defRPr/>
            </a:lvl2pPr>
            <a:lvl3pPr lvl="2" rtl="0">
              <a:spcBef>
                <a:spcPts val="0"/>
              </a:spcBef>
              <a:buSzPts val="3200"/>
              <a:buNone/>
              <a:defRPr/>
            </a:lvl3pPr>
            <a:lvl4pPr lvl="3" rtl="0">
              <a:spcBef>
                <a:spcPts val="0"/>
              </a:spcBef>
              <a:buSzPts val="3200"/>
              <a:buNone/>
              <a:defRPr/>
            </a:lvl4pPr>
            <a:lvl5pPr lvl="4" rtl="0">
              <a:spcBef>
                <a:spcPts val="0"/>
              </a:spcBef>
              <a:buSzPts val="3200"/>
              <a:buNone/>
              <a:defRPr/>
            </a:lvl5pPr>
            <a:lvl6pPr lvl="5" rtl="0">
              <a:spcBef>
                <a:spcPts val="0"/>
              </a:spcBef>
              <a:buSzPts val="3200"/>
              <a:buNone/>
              <a:defRPr/>
            </a:lvl6pPr>
            <a:lvl7pPr lvl="6" rtl="0">
              <a:spcBef>
                <a:spcPts val="0"/>
              </a:spcBef>
              <a:buSzPts val="3200"/>
              <a:buNone/>
              <a:defRPr/>
            </a:lvl7pPr>
            <a:lvl8pPr lvl="7" rtl="0">
              <a:spcBef>
                <a:spcPts val="0"/>
              </a:spcBef>
              <a:buSzPts val="3200"/>
              <a:buNone/>
              <a:defRPr/>
            </a:lvl8pPr>
            <a:lvl9pPr lvl="8" rtl="0">
              <a:spcBef>
                <a:spcPts val="0"/>
              </a:spcBef>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wrap="square" tIns="91425"/>
          <a:lstStyle>
            <a:lvl1pPr lvl="0" rtl="0">
              <a:spcBef>
                <a:spcPts val="0"/>
              </a:spcBef>
              <a:buSzPts val="1800"/>
              <a:buNone/>
              <a:defRPr sz="1800"/>
            </a:lvl1pPr>
            <a:lvl2pPr lvl="1" rtl="0">
              <a:spcBef>
                <a:spcPts val="0"/>
              </a:spcBef>
              <a:buSzPts val="1800"/>
              <a:buNone/>
              <a:defRPr sz="1800"/>
            </a:lvl2pPr>
            <a:lvl3pPr lvl="2" rtl="0">
              <a:spcBef>
                <a:spcPts val="0"/>
              </a:spcBef>
              <a:buSzPts val="1800"/>
              <a:buNone/>
              <a:defRPr sz="1800"/>
            </a:lvl3pPr>
            <a:lvl4pPr lvl="3" rtl="0">
              <a:spcBef>
                <a:spcPts val="0"/>
              </a:spcBef>
              <a:buSzPts val="1800"/>
              <a:buNone/>
              <a:defRPr sz="1800"/>
            </a:lvl4pPr>
            <a:lvl5pPr lvl="4" rtl="0">
              <a:spcBef>
                <a:spcPts val="0"/>
              </a:spcBef>
              <a:buSzPts val="1800"/>
              <a:buNone/>
              <a:defRPr sz="1800"/>
            </a:lvl5pPr>
            <a:lvl6pPr lvl="5" rtl="0">
              <a:spcBef>
                <a:spcPts val="0"/>
              </a:spcBef>
              <a:buSzPts val="1800"/>
              <a:buNone/>
              <a:defRPr sz="1800"/>
            </a:lvl6pPr>
            <a:lvl7pPr lvl="6" rtl="0">
              <a:spcBef>
                <a:spcPts val="0"/>
              </a:spcBef>
              <a:buSzPts val="1800"/>
              <a:buNone/>
              <a:defRPr sz="1800"/>
            </a:lvl7pPr>
            <a:lvl8pPr lvl="7" rtl="0">
              <a:spcBef>
                <a:spcPts val="0"/>
              </a:spcBef>
              <a:buSzPts val="1800"/>
              <a:buNone/>
              <a:defRPr sz="1800"/>
            </a:lvl8pPr>
            <a:lvl9pPr lvl="8" rtl="0">
              <a:spcBef>
                <a:spcPts val="0"/>
              </a:spcBef>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wrap="square" tIns="91425"/>
          <a:lstStyle>
            <a:lvl1pPr lvl="0" rtl="0">
              <a:spcBef>
                <a:spcPts val="0"/>
              </a:spcBef>
              <a:buClr>
                <a:schemeClr val="lt1"/>
              </a:buClr>
              <a:buSzPts val="1200"/>
              <a:buChar char="●"/>
              <a:defRPr sz="1200">
                <a:solidFill>
                  <a:schemeClr val="lt1"/>
                </a:solidFill>
              </a:defRPr>
            </a:lvl1pPr>
            <a:lvl2pPr lvl="1" rtl="0">
              <a:spcBef>
                <a:spcPts val="0"/>
              </a:spcBef>
              <a:buClr>
                <a:schemeClr val="lt1"/>
              </a:buClr>
              <a:buSzPts val="1200"/>
              <a:buChar char="○"/>
              <a:defRPr sz="1200">
                <a:solidFill>
                  <a:schemeClr val="lt1"/>
                </a:solidFill>
              </a:defRPr>
            </a:lvl2pPr>
            <a:lvl3pPr lvl="2" rtl="0">
              <a:spcBef>
                <a:spcPts val="0"/>
              </a:spcBef>
              <a:buClr>
                <a:schemeClr val="lt1"/>
              </a:buClr>
              <a:buSzPts val="1200"/>
              <a:buChar char="■"/>
              <a:defRPr sz="1200">
                <a:solidFill>
                  <a:schemeClr val="lt1"/>
                </a:solidFill>
              </a:defRPr>
            </a:lvl3pPr>
            <a:lvl4pPr lvl="3" rtl="0">
              <a:spcBef>
                <a:spcPts val="0"/>
              </a:spcBef>
              <a:buClr>
                <a:schemeClr val="lt1"/>
              </a:buClr>
              <a:buSzPts val="1200"/>
              <a:buChar char="●"/>
              <a:defRPr sz="1200">
                <a:solidFill>
                  <a:schemeClr val="lt1"/>
                </a:solidFill>
              </a:defRPr>
            </a:lvl4pPr>
            <a:lvl5pPr lvl="4" rtl="0">
              <a:spcBef>
                <a:spcPts val="0"/>
              </a:spcBef>
              <a:buClr>
                <a:schemeClr val="lt1"/>
              </a:buClr>
              <a:buSzPts val="1200"/>
              <a:buChar char="○"/>
              <a:defRPr sz="1200">
                <a:solidFill>
                  <a:schemeClr val="lt1"/>
                </a:solidFill>
              </a:defRPr>
            </a:lvl5pPr>
            <a:lvl6pPr lvl="5" rtl="0">
              <a:spcBef>
                <a:spcPts val="0"/>
              </a:spcBef>
              <a:buClr>
                <a:schemeClr val="lt1"/>
              </a:buClr>
              <a:buSzPts val="1200"/>
              <a:buChar char="■"/>
              <a:defRPr sz="1200">
                <a:solidFill>
                  <a:schemeClr val="lt1"/>
                </a:solidFill>
              </a:defRPr>
            </a:lvl6pPr>
            <a:lvl7pPr lvl="6" rtl="0">
              <a:spcBef>
                <a:spcPts val="0"/>
              </a:spcBef>
              <a:buClr>
                <a:schemeClr val="lt1"/>
              </a:buClr>
              <a:buSzPts val="1200"/>
              <a:buChar char="●"/>
              <a:defRPr sz="1200">
                <a:solidFill>
                  <a:schemeClr val="lt1"/>
                </a:solidFill>
              </a:defRPr>
            </a:lvl7pPr>
            <a:lvl8pPr lvl="7" rtl="0">
              <a:spcBef>
                <a:spcPts val="0"/>
              </a:spcBef>
              <a:buClr>
                <a:schemeClr val="lt1"/>
              </a:buClr>
              <a:buSzPts val="1200"/>
              <a:buChar char="○"/>
              <a:defRPr sz="1200">
                <a:solidFill>
                  <a:schemeClr val="lt1"/>
                </a:solidFill>
              </a:defRPr>
            </a:lvl8pPr>
            <a:lvl9pPr lvl="8" rtl="0">
              <a:spcBef>
                <a:spcPts val="0"/>
              </a:spcBef>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wrap="square" tIns="91425"/>
          <a:lstStyle>
            <a:lvl1pPr lvl="0" rtl="0">
              <a:spcBef>
                <a:spcPts val="0"/>
              </a:spcBef>
              <a:buSzPts val="6000"/>
              <a:buNone/>
              <a:defRPr sz="6000"/>
            </a:lvl1pPr>
            <a:lvl2pPr lvl="1" rtl="0">
              <a:spcBef>
                <a:spcPts val="0"/>
              </a:spcBef>
              <a:buSzPts val="6000"/>
              <a:buNone/>
              <a:defRPr sz="6000"/>
            </a:lvl2pPr>
            <a:lvl3pPr lvl="2" rtl="0">
              <a:spcBef>
                <a:spcPts val="0"/>
              </a:spcBef>
              <a:buSzPts val="6000"/>
              <a:buNone/>
              <a:defRPr sz="6000"/>
            </a:lvl3pPr>
            <a:lvl4pPr lvl="3" rtl="0">
              <a:spcBef>
                <a:spcPts val="0"/>
              </a:spcBef>
              <a:buSzPts val="6000"/>
              <a:buNone/>
              <a:defRPr sz="6000"/>
            </a:lvl4pPr>
            <a:lvl5pPr lvl="4" rtl="0">
              <a:spcBef>
                <a:spcPts val="0"/>
              </a:spcBef>
              <a:buSzPts val="6000"/>
              <a:buNone/>
              <a:defRPr sz="6000"/>
            </a:lvl5pPr>
            <a:lvl6pPr lvl="5" rtl="0">
              <a:spcBef>
                <a:spcPts val="0"/>
              </a:spcBef>
              <a:buSzPts val="6000"/>
              <a:buNone/>
              <a:defRPr sz="6000"/>
            </a:lvl6pPr>
            <a:lvl7pPr lvl="6" rtl="0">
              <a:spcBef>
                <a:spcPts val="0"/>
              </a:spcBef>
              <a:buSzPts val="6000"/>
              <a:buNone/>
              <a:defRPr sz="6000"/>
            </a:lvl7pPr>
            <a:lvl8pPr lvl="7" rtl="0">
              <a:spcBef>
                <a:spcPts val="0"/>
              </a:spcBef>
              <a:buSzPts val="6000"/>
              <a:buNone/>
              <a:defRPr sz="6000"/>
            </a:lvl8pPr>
            <a:lvl9pPr lvl="8" rtl="0">
              <a:spcBef>
                <a:spcPts val="0"/>
              </a:spcBef>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wrap="square" tIns="91425"/>
          <a:lstStyle>
            <a:lvl1pPr lvl="0" rtl="0" algn="ctr">
              <a:spcBef>
                <a:spcPts val="0"/>
              </a:spcBef>
              <a:buClr>
                <a:schemeClr val="dk2"/>
              </a:buClr>
              <a:buSzPts val="4200"/>
              <a:buNone/>
              <a:defRPr sz="4200">
                <a:solidFill>
                  <a:schemeClr val="dk2"/>
                </a:solidFill>
              </a:defRPr>
            </a:lvl1pPr>
            <a:lvl2pPr lvl="1" rtl="0" algn="ctr">
              <a:spcBef>
                <a:spcPts val="0"/>
              </a:spcBef>
              <a:buClr>
                <a:schemeClr val="dk2"/>
              </a:buClr>
              <a:buSzPts val="4200"/>
              <a:buNone/>
              <a:defRPr sz="4200">
                <a:solidFill>
                  <a:schemeClr val="dk2"/>
                </a:solidFill>
              </a:defRPr>
            </a:lvl2pPr>
            <a:lvl3pPr lvl="2" rtl="0" algn="ctr">
              <a:spcBef>
                <a:spcPts val="0"/>
              </a:spcBef>
              <a:buClr>
                <a:schemeClr val="dk2"/>
              </a:buClr>
              <a:buSzPts val="4200"/>
              <a:buNone/>
              <a:defRPr sz="4200">
                <a:solidFill>
                  <a:schemeClr val="dk2"/>
                </a:solidFill>
              </a:defRPr>
            </a:lvl3pPr>
            <a:lvl4pPr lvl="3" rtl="0" algn="ctr">
              <a:spcBef>
                <a:spcPts val="0"/>
              </a:spcBef>
              <a:buClr>
                <a:schemeClr val="dk2"/>
              </a:buClr>
              <a:buSzPts val="4200"/>
              <a:buNone/>
              <a:defRPr sz="4200">
                <a:solidFill>
                  <a:schemeClr val="dk2"/>
                </a:solidFill>
              </a:defRPr>
            </a:lvl4pPr>
            <a:lvl5pPr lvl="4" rtl="0" algn="ctr">
              <a:spcBef>
                <a:spcPts val="0"/>
              </a:spcBef>
              <a:buClr>
                <a:schemeClr val="dk2"/>
              </a:buClr>
              <a:buSzPts val="4200"/>
              <a:buNone/>
              <a:defRPr sz="4200">
                <a:solidFill>
                  <a:schemeClr val="dk2"/>
                </a:solidFill>
              </a:defRPr>
            </a:lvl5pPr>
            <a:lvl6pPr lvl="5" rtl="0" algn="ctr">
              <a:spcBef>
                <a:spcPts val="0"/>
              </a:spcBef>
              <a:buClr>
                <a:schemeClr val="dk2"/>
              </a:buClr>
              <a:buSzPts val="4200"/>
              <a:buNone/>
              <a:defRPr sz="4200">
                <a:solidFill>
                  <a:schemeClr val="dk2"/>
                </a:solidFill>
              </a:defRPr>
            </a:lvl6pPr>
            <a:lvl7pPr lvl="6" rtl="0" algn="ctr">
              <a:spcBef>
                <a:spcPts val="0"/>
              </a:spcBef>
              <a:buClr>
                <a:schemeClr val="dk2"/>
              </a:buClr>
              <a:buSzPts val="4200"/>
              <a:buNone/>
              <a:defRPr sz="4200">
                <a:solidFill>
                  <a:schemeClr val="dk2"/>
                </a:solidFill>
              </a:defRPr>
            </a:lvl7pPr>
            <a:lvl8pPr lvl="7" rtl="0" algn="ctr">
              <a:spcBef>
                <a:spcPts val="0"/>
              </a:spcBef>
              <a:buClr>
                <a:schemeClr val="dk2"/>
              </a:buClr>
              <a:buSzPts val="4200"/>
              <a:buNone/>
              <a:defRPr sz="4200">
                <a:solidFill>
                  <a:schemeClr val="dk2"/>
                </a:solidFill>
              </a:defRPr>
            </a:lvl8pPr>
            <a:lvl9pPr lvl="8" rtl="0" algn="ctr">
              <a:spcBef>
                <a:spcPts val="0"/>
              </a:spcBef>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wrap="square" tIns="91425"/>
          <a:lstStyle>
            <a:lvl1pPr lvl="0" rtl="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wrap="square" tIns="91425"/>
          <a:lstStyle>
            <a:lvl1pPr lvl="0" rtl="0">
              <a:spcBef>
                <a:spcPts val="0"/>
              </a:spcBef>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lt2"/>
              </a:buClr>
              <a:buSzPts val="1800"/>
              <a:buFont typeface="Roboto"/>
              <a:buChar char="●"/>
              <a:defRPr sz="1800">
                <a:solidFill>
                  <a:schemeClr val="lt2"/>
                </a:solidFill>
                <a:latin typeface="Roboto"/>
                <a:ea typeface="Roboto"/>
                <a:cs typeface="Roboto"/>
                <a:sym typeface="Roboto"/>
              </a:defRPr>
            </a:lvl1pPr>
            <a:lvl2pPr lvl="1"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2pPr>
            <a:lvl3pPr lvl="2"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3pPr>
            <a:lvl4pPr lvl="3"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4pPr>
            <a:lvl5pPr lvl="4"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5pPr>
            <a:lvl6pPr lvl="5"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6pPr>
            <a:lvl7pPr lvl="6"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7pPr>
            <a:lvl8pPr lvl="7"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8pPr>
            <a:lvl9pPr lvl="8"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rIns="91425" wrap="square" tIns="91425">
            <a:noAutofit/>
          </a:bodyPr>
          <a:lstStyle/>
          <a:p>
            <a:pPr indent="0" lvl="0" marL="0" rtl="0">
              <a:spcBef>
                <a:spcPts val="0"/>
              </a:spcBef>
              <a:buNone/>
            </a:pPr>
            <a:r>
              <a:rPr lang="en"/>
              <a:t>Company Name</a:t>
            </a:r>
          </a:p>
        </p:txBody>
      </p:sp>
      <p:sp>
        <p:nvSpPr>
          <p:cNvPr id="68" name="Shape 68"/>
          <p:cNvSpPr txBox="1"/>
          <p:nvPr>
            <p:ph idx="1" type="subTitle"/>
          </p:nvPr>
        </p:nvSpPr>
        <p:spPr>
          <a:xfrm>
            <a:off x="390525" y="2789130"/>
            <a:ext cx="8222100" cy="432900"/>
          </a:xfrm>
          <a:prstGeom prst="rect">
            <a:avLst/>
          </a:prstGeom>
        </p:spPr>
        <p:txBody>
          <a:bodyPr anchorCtr="0" anchor="t" bIns="91425" lIns="91425" rIns="91425" wrap="square" tIns="91425">
            <a:noAutofit/>
          </a:bodyPr>
          <a:lstStyle/>
          <a:p>
            <a:pPr indent="0" lvl="0" marL="0" rtl="0">
              <a:spcBef>
                <a:spcPts val="0"/>
              </a:spcBef>
              <a:buNone/>
            </a:pPr>
            <a:r>
              <a:rPr lang="en"/>
              <a:t>Your company tagline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226078" y="357800"/>
            <a:ext cx="2808000" cy="953400"/>
          </a:xfrm>
          <a:prstGeom prst="rect">
            <a:avLst/>
          </a:prstGeom>
        </p:spPr>
        <p:txBody>
          <a:bodyPr anchorCtr="0" anchor="b" bIns="91425" lIns="91425" rIns="91425" wrap="square" tIns="91425">
            <a:noAutofit/>
          </a:bodyPr>
          <a:lstStyle/>
          <a:p>
            <a:pPr indent="0" lvl="0" marL="0">
              <a:spcBef>
                <a:spcPts val="0"/>
              </a:spcBef>
              <a:buNone/>
            </a:pPr>
            <a:r>
              <a:rPr lang="en" sz="2800"/>
              <a:t>Revenue model</a:t>
            </a:r>
          </a:p>
        </p:txBody>
      </p:sp>
      <p:sp>
        <p:nvSpPr>
          <p:cNvPr id="169" name="Shape 169"/>
          <p:cNvSpPr txBox="1"/>
          <p:nvPr>
            <p:ph idx="1" type="body"/>
          </p:nvPr>
        </p:nvSpPr>
        <p:spPr>
          <a:xfrm>
            <a:off x="226075" y="1465800"/>
            <a:ext cx="2808000" cy="3163500"/>
          </a:xfrm>
          <a:prstGeom prst="rect">
            <a:avLst/>
          </a:prstGeom>
        </p:spPr>
        <p:txBody>
          <a:bodyPr anchorCtr="0" anchor="t" bIns="91425" lIns="91425" rIns="91425" wrap="square" tIns="91425">
            <a:noAutofit/>
          </a:bodyPr>
          <a:lstStyle/>
          <a:p>
            <a:pPr indent="0" lvl="0" marL="0">
              <a:spcBef>
                <a:spcPts val="0"/>
              </a:spcBef>
              <a:buNone/>
            </a:pPr>
            <a:r>
              <a:rPr lang="en" sz="1600"/>
              <a:t>Lorem ipsum dolor sit amet, consectetur adipiscing elit, sed do eiusmod tempor incididunt</a:t>
            </a:r>
          </a:p>
        </p:txBody>
      </p:sp>
      <p:sp>
        <p:nvSpPr>
          <p:cNvPr id="170" name="Shape 170"/>
          <p:cNvSpPr txBox="1"/>
          <p:nvPr>
            <p:ph type="title"/>
          </p:nvPr>
        </p:nvSpPr>
        <p:spPr>
          <a:xfrm>
            <a:off x="4337500" y="514150"/>
            <a:ext cx="3753900" cy="962100"/>
          </a:xfrm>
          <a:prstGeom prst="rect">
            <a:avLst/>
          </a:prstGeom>
          <a:solidFill>
            <a:schemeClr val="accent5"/>
          </a:solidFill>
        </p:spPr>
        <p:txBody>
          <a:bodyPr anchorCtr="0" anchor="ctr" bIns="91425" lIns="91425" rIns="91425" wrap="square" tIns="91425">
            <a:noAutofit/>
          </a:bodyPr>
          <a:lstStyle/>
          <a:p>
            <a:pPr indent="0" lvl="0" marL="0" rtl="0" algn="ctr">
              <a:spcBef>
                <a:spcPts val="0"/>
              </a:spcBef>
              <a:buNone/>
            </a:pPr>
            <a:r>
              <a:rPr lang="en"/>
              <a:t>Consumer</a:t>
            </a:r>
          </a:p>
        </p:txBody>
      </p:sp>
      <p:cxnSp>
        <p:nvCxnSpPr>
          <p:cNvPr id="171" name="Shape 171"/>
          <p:cNvCxnSpPr>
            <a:stCxn id="170" idx="2"/>
            <a:endCxn id="172" idx="0"/>
          </p:cNvCxnSpPr>
          <p:nvPr/>
        </p:nvCxnSpPr>
        <p:spPr>
          <a:xfrm>
            <a:off x="6214450" y="1476250"/>
            <a:ext cx="0" cy="614400"/>
          </a:xfrm>
          <a:prstGeom prst="straightConnector1">
            <a:avLst/>
          </a:prstGeom>
          <a:noFill/>
          <a:ln cap="flat" cmpd="sng" w="9525">
            <a:solidFill>
              <a:schemeClr val="dk2"/>
            </a:solidFill>
            <a:prstDash val="solid"/>
            <a:round/>
            <a:headEnd len="lg" w="lg" type="none"/>
            <a:tailEnd len="lg" w="lg" type="none"/>
          </a:ln>
        </p:spPr>
      </p:cxnSp>
      <p:sp>
        <p:nvSpPr>
          <p:cNvPr id="172" name="Shape 172"/>
          <p:cNvSpPr txBox="1"/>
          <p:nvPr>
            <p:ph type="title"/>
          </p:nvPr>
        </p:nvSpPr>
        <p:spPr>
          <a:xfrm>
            <a:off x="4337500" y="2090676"/>
            <a:ext cx="3753900" cy="962100"/>
          </a:xfrm>
          <a:prstGeom prst="rect">
            <a:avLst/>
          </a:prstGeom>
          <a:solidFill>
            <a:schemeClr val="dk1"/>
          </a:solidFill>
        </p:spPr>
        <p:txBody>
          <a:bodyPr anchorCtr="0" anchor="ctr" bIns="91425" lIns="91425" rIns="91425" wrap="square" tIns="91425">
            <a:noAutofit/>
          </a:bodyPr>
          <a:lstStyle/>
          <a:p>
            <a:pPr indent="0" lvl="0" marL="0" rtl="0" algn="ctr">
              <a:spcBef>
                <a:spcPts val="0"/>
              </a:spcBef>
              <a:buNone/>
            </a:pPr>
            <a:r>
              <a:rPr lang="en"/>
              <a:t>Venue</a:t>
            </a:r>
          </a:p>
        </p:txBody>
      </p:sp>
      <p:cxnSp>
        <p:nvCxnSpPr>
          <p:cNvPr id="173" name="Shape 173"/>
          <p:cNvCxnSpPr>
            <a:stCxn id="172" idx="2"/>
            <a:endCxn id="174" idx="0"/>
          </p:cNvCxnSpPr>
          <p:nvPr/>
        </p:nvCxnSpPr>
        <p:spPr>
          <a:xfrm>
            <a:off x="6214450" y="3052776"/>
            <a:ext cx="0" cy="614400"/>
          </a:xfrm>
          <a:prstGeom prst="straightConnector1">
            <a:avLst/>
          </a:prstGeom>
          <a:noFill/>
          <a:ln cap="flat" cmpd="sng" w="9525">
            <a:solidFill>
              <a:schemeClr val="dk2"/>
            </a:solidFill>
            <a:prstDash val="solid"/>
            <a:round/>
            <a:headEnd len="lg" w="lg" type="none"/>
            <a:tailEnd len="lg" w="lg" type="none"/>
          </a:ln>
        </p:spPr>
      </p:cxnSp>
      <p:sp>
        <p:nvSpPr>
          <p:cNvPr id="174" name="Shape 174"/>
          <p:cNvSpPr txBox="1"/>
          <p:nvPr>
            <p:ph type="title"/>
          </p:nvPr>
        </p:nvSpPr>
        <p:spPr>
          <a:xfrm>
            <a:off x="4337501" y="3667157"/>
            <a:ext cx="3753900" cy="962100"/>
          </a:xfrm>
          <a:prstGeom prst="rect">
            <a:avLst/>
          </a:prstGeom>
          <a:solidFill>
            <a:schemeClr val="accent1"/>
          </a:solidFill>
        </p:spPr>
        <p:txBody>
          <a:bodyPr anchorCtr="0" anchor="ctr" bIns="91425" lIns="91425" rIns="91425" wrap="square" tIns="91425">
            <a:noAutofit/>
          </a:bodyPr>
          <a:lstStyle/>
          <a:p>
            <a:pPr indent="0" lvl="0" marL="0" rtl="0" algn="ctr">
              <a:spcBef>
                <a:spcPts val="0"/>
              </a:spcBef>
              <a:buNone/>
            </a:pPr>
            <a:r>
              <a:rPr lang="en"/>
              <a:t>Artist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descr="Overhead shot of young people sitting on a boardwalk" id="179" name="Shape 179"/>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80" name="Shape 180"/>
          <p:cNvSpPr txBox="1"/>
          <p:nvPr>
            <p:ph type="title"/>
          </p:nvPr>
        </p:nvSpPr>
        <p:spPr>
          <a:xfrm>
            <a:off x="490250" y="488250"/>
            <a:ext cx="4439100" cy="4090800"/>
          </a:xfrm>
          <a:prstGeom prst="rect">
            <a:avLst/>
          </a:prstGeom>
        </p:spPr>
        <p:txBody>
          <a:bodyPr anchorCtr="0" anchor="ctr" bIns="91425" lIns="91425" rIns="91425" wrap="square" tIns="91425">
            <a:noAutofit/>
          </a:bodyPr>
          <a:lstStyle/>
          <a:p>
            <a:pPr indent="0" lvl="0" marL="0" rtl="0">
              <a:spcBef>
                <a:spcPts val="0"/>
              </a:spcBef>
              <a:spcAft>
                <a:spcPts val="1000"/>
              </a:spcAft>
              <a:buNone/>
            </a:pPr>
            <a:r>
              <a:rPr b="1" lang="en" sz="3000"/>
              <a:t>Why now?</a:t>
            </a:r>
          </a:p>
          <a:p>
            <a:pPr indent="0" lvl="0" marL="0" rtl="0">
              <a:spcBef>
                <a:spcPts val="0"/>
              </a:spcBef>
              <a:spcAft>
                <a:spcPts val="1000"/>
              </a:spcAft>
              <a:buNone/>
            </a:pPr>
            <a:r>
              <a:rPr lang="en" sz="3000"/>
              <a:t>Lorem ipsum dolor sit amet, consectetur adipiscing elit, sed do eiusmod tempor incididunt</a:t>
            </a:r>
          </a:p>
        </p:txBody>
      </p:sp>
      <p:grpSp>
        <p:nvGrpSpPr>
          <p:cNvPr id="181" name="Shape 181"/>
          <p:cNvGrpSpPr/>
          <p:nvPr/>
        </p:nvGrpSpPr>
        <p:grpSpPr>
          <a:xfrm>
            <a:off x="5212394" y="864520"/>
            <a:ext cx="3307407" cy="3307407"/>
            <a:chOff x="5212394" y="864520"/>
            <a:chExt cx="3307407" cy="3307407"/>
          </a:xfrm>
        </p:grpSpPr>
        <p:sp>
          <p:nvSpPr>
            <p:cNvPr id="182" name="Shape 182"/>
            <p:cNvSpPr/>
            <p:nvPr/>
          </p:nvSpPr>
          <p:spPr>
            <a:xfrm>
              <a:off x="5212394" y="86452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83" name="Shape 183"/>
            <p:cNvSpPr/>
            <p:nvPr/>
          </p:nvSpPr>
          <p:spPr>
            <a:xfrm>
              <a:off x="5549484" y="86452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84" name="Shape 184"/>
            <p:cNvSpPr/>
            <p:nvPr/>
          </p:nvSpPr>
          <p:spPr>
            <a:xfrm>
              <a:off x="5886575" y="86452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85" name="Shape 185"/>
            <p:cNvSpPr/>
            <p:nvPr/>
          </p:nvSpPr>
          <p:spPr>
            <a:xfrm>
              <a:off x="6223663" y="86452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86" name="Shape 186"/>
            <p:cNvSpPr/>
            <p:nvPr/>
          </p:nvSpPr>
          <p:spPr>
            <a:xfrm>
              <a:off x="6560753" y="86452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87" name="Shape 187"/>
            <p:cNvSpPr/>
            <p:nvPr/>
          </p:nvSpPr>
          <p:spPr>
            <a:xfrm>
              <a:off x="6897844" y="86452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88" name="Shape 188"/>
            <p:cNvSpPr/>
            <p:nvPr/>
          </p:nvSpPr>
          <p:spPr>
            <a:xfrm>
              <a:off x="7234932" y="86452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89" name="Shape 189"/>
            <p:cNvSpPr/>
            <p:nvPr/>
          </p:nvSpPr>
          <p:spPr>
            <a:xfrm>
              <a:off x="7572023" y="86452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90" name="Shape 190"/>
            <p:cNvSpPr/>
            <p:nvPr/>
          </p:nvSpPr>
          <p:spPr>
            <a:xfrm>
              <a:off x="7909113" y="86452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91" name="Shape 191"/>
            <p:cNvSpPr/>
            <p:nvPr/>
          </p:nvSpPr>
          <p:spPr>
            <a:xfrm>
              <a:off x="8246201" y="86452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92" name="Shape 192"/>
            <p:cNvSpPr/>
            <p:nvPr/>
          </p:nvSpPr>
          <p:spPr>
            <a:xfrm>
              <a:off x="5212394" y="120160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93" name="Shape 193"/>
            <p:cNvSpPr/>
            <p:nvPr/>
          </p:nvSpPr>
          <p:spPr>
            <a:xfrm>
              <a:off x="5549484" y="120160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94" name="Shape 194"/>
            <p:cNvSpPr/>
            <p:nvPr/>
          </p:nvSpPr>
          <p:spPr>
            <a:xfrm>
              <a:off x="5886575" y="1201621"/>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95" name="Shape 195"/>
            <p:cNvSpPr/>
            <p:nvPr/>
          </p:nvSpPr>
          <p:spPr>
            <a:xfrm>
              <a:off x="6223663" y="120160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96" name="Shape 196"/>
            <p:cNvSpPr/>
            <p:nvPr/>
          </p:nvSpPr>
          <p:spPr>
            <a:xfrm>
              <a:off x="6560753" y="120160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97" name="Shape 197"/>
            <p:cNvSpPr/>
            <p:nvPr/>
          </p:nvSpPr>
          <p:spPr>
            <a:xfrm>
              <a:off x="6897844" y="120160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98" name="Shape 198"/>
            <p:cNvSpPr/>
            <p:nvPr/>
          </p:nvSpPr>
          <p:spPr>
            <a:xfrm>
              <a:off x="7234932" y="120160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199" name="Shape 199"/>
            <p:cNvSpPr/>
            <p:nvPr/>
          </p:nvSpPr>
          <p:spPr>
            <a:xfrm>
              <a:off x="7572023" y="120160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00" name="Shape 200"/>
            <p:cNvSpPr/>
            <p:nvPr/>
          </p:nvSpPr>
          <p:spPr>
            <a:xfrm>
              <a:off x="7909113" y="120160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01" name="Shape 201"/>
            <p:cNvSpPr/>
            <p:nvPr/>
          </p:nvSpPr>
          <p:spPr>
            <a:xfrm>
              <a:off x="8246201" y="120160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02" name="Shape 202"/>
            <p:cNvSpPr/>
            <p:nvPr/>
          </p:nvSpPr>
          <p:spPr>
            <a:xfrm>
              <a:off x="5212394" y="153870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03" name="Shape 203"/>
            <p:cNvSpPr/>
            <p:nvPr/>
          </p:nvSpPr>
          <p:spPr>
            <a:xfrm>
              <a:off x="5549484" y="153870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04" name="Shape 204"/>
            <p:cNvSpPr/>
            <p:nvPr/>
          </p:nvSpPr>
          <p:spPr>
            <a:xfrm>
              <a:off x="5886575" y="153870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05" name="Shape 205"/>
            <p:cNvSpPr/>
            <p:nvPr/>
          </p:nvSpPr>
          <p:spPr>
            <a:xfrm>
              <a:off x="6223663" y="153870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06" name="Shape 206"/>
            <p:cNvSpPr/>
            <p:nvPr/>
          </p:nvSpPr>
          <p:spPr>
            <a:xfrm>
              <a:off x="6560753" y="153870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07" name="Shape 207"/>
            <p:cNvSpPr/>
            <p:nvPr/>
          </p:nvSpPr>
          <p:spPr>
            <a:xfrm>
              <a:off x="6897844" y="153870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08" name="Shape 208"/>
            <p:cNvSpPr/>
            <p:nvPr/>
          </p:nvSpPr>
          <p:spPr>
            <a:xfrm>
              <a:off x="7234932" y="153870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09" name="Shape 209"/>
            <p:cNvSpPr/>
            <p:nvPr/>
          </p:nvSpPr>
          <p:spPr>
            <a:xfrm>
              <a:off x="7572023" y="153870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10" name="Shape 210"/>
            <p:cNvSpPr/>
            <p:nvPr/>
          </p:nvSpPr>
          <p:spPr>
            <a:xfrm>
              <a:off x="7909113" y="153870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11" name="Shape 211"/>
            <p:cNvSpPr/>
            <p:nvPr/>
          </p:nvSpPr>
          <p:spPr>
            <a:xfrm>
              <a:off x="8246201" y="1538700"/>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12" name="Shape 212"/>
            <p:cNvSpPr/>
            <p:nvPr/>
          </p:nvSpPr>
          <p:spPr>
            <a:xfrm>
              <a:off x="5212394" y="187578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13" name="Shape 213"/>
            <p:cNvSpPr/>
            <p:nvPr/>
          </p:nvSpPr>
          <p:spPr>
            <a:xfrm>
              <a:off x="5549484" y="187578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14" name="Shape 214"/>
            <p:cNvSpPr/>
            <p:nvPr/>
          </p:nvSpPr>
          <p:spPr>
            <a:xfrm>
              <a:off x="5886575" y="187578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15" name="Shape 215"/>
            <p:cNvSpPr/>
            <p:nvPr/>
          </p:nvSpPr>
          <p:spPr>
            <a:xfrm>
              <a:off x="6223663" y="187578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16" name="Shape 216"/>
            <p:cNvSpPr/>
            <p:nvPr/>
          </p:nvSpPr>
          <p:spPr>
            <a:xfrm>
              <a:off x="6560753" y="187578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17" name="Shape 217"/>
            <p:cNvSpPr/>
            <p:nvPr/>
          </p:nvSpPr>
          <p:spPr>
            <a:xfrm>
              <a:off x="6897844" y="187578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18" name="Shape 218"/>
            <p:cNvSpPr/>
            <p:nvPr/>
          </p:nvSpPr>
          <p:spPr>
            <a:xfrm>
              <a:off x="7234932" y="187578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19" name="Shape 219"/>
            <p:cNvSpPr/>
            <p:nvPr/>
          </p:nvSpPr>
          <p:spPr>
            <a:xfrm>
              <a:off x="7572023" y="187578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20" name="Shape 220"/>
            <p:cNvSpPr/>
            <p:nvPr/>
          </p:nvSpPr>
          <p:spPr>
            <a:xfrm>
              <a:off x="7909113" y="187578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21" name="Shape 221"/>
            <p:cNvSpPr/>
            <p:nvPr/>
          </p:nvSpPr>
          <p:spPr>
            <a:xfrm>
              <a:off x="8246201" y="187578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22" name="Shape 222"/>
            <p:cNvSpPr/>
            <p:nvPr/>
          </p:nvSpPr>
          <p:spPr>
            <a:xfrm>
              <a:off x="5212394" y="2212878"/>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23" name="Shape 223"/>
            <p:cNvSpPr/>
            <p:nvPr/>
          </p:nvSpPr>
          <p:spPr>
            <a:xfrm>
              <a:off x="5549484" y="2212878"/>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24" name="Shape 224"/>
            <p:cNvSpPr/>
            <p:nvPr/>
          </p:nvSpPr>
          <p:spPr>
            <a:xfrm>
              <a:off x="5886575" y="2212878"/>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25" name="Shape 225"/>
            <p:cNvSpPr/>
            <p:nvPr/>
          </p:nvSpPr>
          <p:spPr>
            <a:xfrm>
              <a:off x="6223663" y="2212878"/>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26" name="Shape 226"/>
            <p:cNvSpPr/>
            <p:nvPr/>
          </p:nvSpPr>
          <p:spPr>
            <a:xfrm>
              <a:off x="6560753" y="2212878"/>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27" name="Shape 227"/>
            <p:cNvSpPr/>
            <p:nvPr/>
          </p:nvSpPr>
          <p:spPr>
            <a:xfrm>
              <a:off x="6897844" y="2212878"/>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28" name="Shape 228"/>
            <p:cNvSpPr/>
            <p:nvPr/>
          </p:nvSpPr>
          <p:spPr>
            <a:xfrm>
              <a:off x="7234932" y="2212878"/>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29" name="Shape 229"/>
            <p:cNvSpPr/>
            <p:nvPr/>
          </p:nvSpPr>
          <p:spPr>
            <a:xfrm>
              <a:off x="7572023" y="2212878"/>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30" name="Shape 230"/>
            <p:cNvSpPr/>
            <p:nvPr/>
          </p:nvSpPr>
          <p:spPr>
            <a:xfrm>
              <a:off x="7909113" y="2212878"/>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31" name="Shape 231"/>
            <p:cNvSpPr/>
            <p:nvPr/>
          </p:nvSpPr>
          <p:spPr>
            <a:xfrm>
              <a:off x="8246201" y="2212878"/>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32" name="Shape 232"/>
            <p:cNvSpPr/>
            <p:nvPr/>
          </p:nvSpPr>
          <p:spPr>
            <a:xfrm>
              <a:off x="5212394" y="254996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33" name="Shape 233"/>
            <p:cNvSpPr/>
            <p:nvPr/>
          </p:nvSpPr>
          <p:spPr>
            <a:xfrm>
              <a:off x="5549484" y="254996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34" name="Shape 234"/>
            <p:cNvSpPr/>
            <p:nvPr/>
          </p:nvSpPr>
          <p:spPr>
            <a:xfrm>
              <a:off x="5886575" y="254996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35" name="Shape 235"/>
            <p:cNvSpPr/>
            <p:nvPr/>
          </p:nvSpPr>
          <p:spPr>
            <a:xfrm>
              <a:off x="6223663" y="2549969"/>
              <a:ext cx="273600" cy="273600"/>
            </a:xfrm>
            <a:prstGeom prst="rect">
              <a:avLst/>
            </a:prstGeom>
            <a:solidFill>
              <a:schemeClr val="accent5"/>
            </a:solidFill>
            <a:ln>
              <a:noFill/>
            </a:ln>
          </p:spPr>
          <p:txBody>
            <a:bodyPr anchorCtr="0" anchor="ctr" bIns="91425" lIns="91425" rIns="91425" wrap="square" tIns="91425">
              <a:noAutofit/>
            </a:bodyPr>
            <a:lstStyle/>
            <a:p>
              <a:pPr indent="0" lvl="0" marL="0" rtl="0">
                <a:spcBef>
                  <a:spcPts val="0"/>
                </a:spcBef>
                <a:buNone/>
              </a:pPr>
              <a:r>
                <a:t/>
              </a:r>
              <a:endParaRPr/>
            </a:p>
          </p:txBody>
        </p:sp>
        <p:sp>
          <p:nvSpPr>
            <p:cNvPr id="236" name="Shape 236"/>
            <p:cNvSpPr/>
            <p:nvPr/>
          </p:nvSpPr>
          <p:spPr>
            <a:xfrm>
              <a:off x="6560753" y="254996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37" name="Shape 237"/>
            <p:cNvSpPr/>
            <p:nvPr/>
          </p:nvSpPr>
          <p:spPr>
            <a:xfrm>
              <a:off x="6897844" y="254996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38" name="Shape 238"/>
            <p:cNvSpPr/>
            <p:nvPr/>
          </p:nvSpPr>
          <p:spPr>
            <a:xfrm>
              <a:off x="7234932" y="254996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39" name="Shape 239"/>
            <p:cNvSpPr/>
            <p:nvPr/>
          </p:nvSpPr>
          <p:spPr>
            <a:xfrm>
              <a:off x="7572023" y="254996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40" name="Shape 240"/>
            <p:cNvSpPr/>
            <p:nvPr/>
          </p:nvSpPr>
          <p:spPr>
            <a:xfrm>
              <a:off x="7909113" y="254996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41" name="Shape 241"/>
            <p:cNvSpPr/>
            <p:nvPr/>
          </p:nvSpPr>
          <p:spPr>
            <a:xfrm>
              <a:off x="8246201" y="2549969"/>
              <a:ext cx="273600" cy="2736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242" name="Shape 242"/>
            <p:cNvSpPr/>
            <p:nvPr/>
          </p:nvSpPr>
          <p:spPr>
            <a:xfrm>
              <a:off x="5212394" y="288705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43" name="Shape 243"/>
            <p:cNvSpPr/>
            <p:nvPr/>
          </p:nvSpPr>
          <p:spPr>
            <a:xfrm>
              <a:off x="5549484" y="288705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44" name="Shape 244"/>
            <p:cNvSpPr/>
            <p:nvPr/>
          </p:nvSpPr>
          <p:spPr>
            <a:xfrm>
              <a:off x="5886575" y="288705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45" name="Shape 245"/>
            <p:cNvSpPr/>
            <p:nvPr/>
          </p:nvSpPr>
          <p:spPr>
            <a:xfrm>
              <a:off x="6223663" y="288705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46" name="Shape 246"/>
            <p:cNvSpPr/>
            <p:nvPr/>
          </p:nvSpPr>
          <p:spPr>
            <a:xfrm>
              <a:off x="6560753" y="288705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47" name="Shape 247"/>
            <p:cNvSpPr/>
            <p:nvPr/>
          </p:nvSpPr>
          <p:spPr>
            <a:xfrm>
              <a:off x="6897844" y="288705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48" name="Shape 248"/>
            <p:cNvSpPr/>
            <p:nvPr/>
          </p:nvSpPr>
          <p:spPr>
            <a:xfrm>
              <a:off x="7234932" y="288705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49" name="Shape 249"/>
            <p:cNvSpPr/>
            <p:nvPr/>
          </p:nvSpPr>
          <p:spPr>
            <a:xfrm>
              <a:off x="7572023" y="288705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50" name="Shape 250"/>
            <p:cNvSpPr/>
            <p:nvPr/>
          </p:nvSpPr>
          <p:spPr>
            <a:xfrm>
              <a:off x="7909113" y="288705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51" name="Shape 251"/>
            <p:cNvSpPr/>
            <p:nvPr/>
          </p:nvSpPr>
          <p:spPr>
            <a:xfrm>
              <a:off x="8246201" y="288705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52" name="Shape 252"/>
            <p:cNvSpPr/>
            <p:nvPr/>
          </p:nvSpPr>
          <p:spPr>
            <a:xfrm>
              <a:off x="5212394" y="322414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53" name="Shape 253"/>
            <p:cNvSpPr/>
            <p:nvPr/>
          </p:nvSpPr>
          <p:spPr>
            <a:xfrm>
              <a:off x="5549484" y="322414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54" name="Shape 254"/>
            <p:cNvSpPr/>
            <p:nvPr/>
          </p:nvSpPr>
          <p:spPr>
            <a:xfrm>
              <a:off x="5886575" y="322414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55" name="Shape 255"/>
            <p:cNvSpPr/>
            <p:nvPr/>
          </p:nvSpPr>
          <p:spPr>
            <a:xfrm>
              <a:off x="6223663" y="322414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56" name="Shape 256"/>
            <p:cNvSpPr/>
            <p:nvPr/>
          </p:nvSpPr>
          <p:spPr>
            <a:xfrm>
              <a:off x="6560753" y="322414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57" name="Shape 257"/>
            <p:cNvSpPr/>
            <p:nvPr/>
          </p:nvSpPr>
          <p:spPr>
            <a:xfrm>
              <a:off x="6897844" y="322414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58" name="Shape 258"/>
            <p:cNvSpPr/>
            <p:nvPr/>
          </p:nvSpPr>
          <p:spPr>
            <a:xfrm>
              <a:off x="7234932" y="322414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59" name="Shape 259"/>
            <p:cNvSpPr/>
            <p:nvPr/>
          </p:nvSpPr>
          <p:spPr>
            <a:xfrm>
              <a:off x="7572023" y="322414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60" name="Shape 260"/>
            <p:cNvSpPr/>
            <p:nvPr/>
          </p:nvSpPr>
          <p:spPr>
            <a:xfrm>
              <a:off x="7909113" y="322414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61" name="Shape 261"/>
            <p:cNvSpPr/>
            <p:nvPr/>
          </p:nvSpPr>
          <p:spPr>
            <a:xfrm>
              <a:off x="8246201" y="322414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62" name="Shape 262"/>
            <p:cNvSpPr/>
            <p:nvPr/>
          </p:nvSpPr>
          <p:spPr>
            <a:xfrm>
              <a:off x="5212394" y="356123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63" name="Shape 263"/>
            <p:cNvSpPr/>
            <p:nvPr/>
          </p:nvSpPr>
          <p:spPr>
            <a:xfrm>
              <a:off x="5549484" y="356123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64" name="Shape 264"/>
            <p:cNvSpPr/>
            <p:nvPr/>
          </p:nvSpPr>
          <p:spPr>
            <a:xfrm>
              <a:off x="5886575" y="356123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65" name="Shape 265"/>
            <p:cNvSpPr/>
            <p:nvPr/>
          </p:nvSpPr>
          <p:spPr>
            <a:xfrm>
              <a:off x="6223663" y="356123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66" name="Shape 266"/>
            <p:cNvSpPr/>
            <p:nvPr/>
          </p:nvSpPr>
          <p:spPr>
            <a:xfrm>
              <a:off x="6560753" y="356123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67" name="Shape 267"/>
            <p:cNvSpPr/>
            <p:nvPr/>
          </p:nvSpPr>
          <p:spPr>
            <a:xfrm>
              <a:off x="6897844" y="356123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68" name="Shape 268"/>
            <p:cNvSpPr/>
            <p:nvPr/>
          </p:nvSpPr>
          <p:spPr>
            <a:xfrm>
              <a:off x="7234932" y="356123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69" name="Shape 269"/>
            <p:cNvSpPr/>
            <p:nvPr/>
          </p:nvSpPr>
          <p:spPr>
            <a:xfrm>
              <a:off x="7572023" y="356123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70" name="Shape 270"/>
            <p:cNvSpPr/>
            <p:nvPr/>
          </p:nvSpPr>
          <p:spPr>
            <a:xfrm>
              <a:off x="7909113" y="356123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71" name="Shape 271"/>
            <p:cNvSpPr/>
            <p:nvPr/>
          </p:nvSpPr>
          <p:spPr>
            <a:xfrm>
              <a:off x="8246201" y="3561238"/>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72" name="Shape 272"/>
            <p:cNvSpPr/>
            <p:nvPr/>
          </p:nvSpPr>
          <p:spPr>
            <a:xfrm>
              <a:off x="5212394" y="389832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73" name="Shape 273"/>
            <p:cNvSpPr/>
            <p:nvPr/>
          </p:nvSpPr>
          <p:spPr>
            <a:xfrm>
              <a:off x="5549484" y="389832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74" name="Shape 274"/>
            <p:cNvSpPr/>
            <p:nvPr/>
          </p:nvSpPr>
          <p:spPr>
            <a:xfrm>
              <a:off x="5886575" y="389832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75" name="Shape 275"/>
            <p:cNvSpPr/>
            <p:nvPr/>
          </p:nvSpPr>
          <p:spPr>
            <a:xfrm>
              <a:off x="6223663" y="389832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76" name="Shape 276"/>
            <p:cNvSpPr/>
            <p:nvPr/>
          </p:nvSpPr>
          <p:spPr>
            <a:xfrm>
              <a:off x="6560753" y="389832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77" name="Shape 277"/>
            <p:cNvSpPr/>
            <p:nvPr/>
          </p:nvSpPr>
          <p:spPr>
            <a:xfrm>
              <a:off x="6897844" y="389832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78" name="Shape 278"/>
            <p:cNvSpPr/>
            <p:nvPr/>
          </p:nvSpPr>
          <p:spPr>
            <a:xfrm>
              <a:off x="7234932" y="389832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79" name="Shape 279"/>
            <p:cNvSpPr/>
            <p:nvPr/>
          </p:nvSpPr>
          <p:spPr>
            <a:xfrm>
              <a:off x="7572023" y="389832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80" name="Shape 280"/>
            <p:cNvSpPr/>
            <p:nvPr/>
          </p:nvSpPr>
          <p:spPr>
            <a:xfrm>
              <a:off x="7909113" y="389832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81" name="Shape 281"/>
            <p:cNvSpPr/>
            <p:nvPr/>
          </p:nvSpPr>
          <p:spPr>
            <a:xfrm>
              <a:off x="8246201" y="3898327"/>
              <a:ext cx="273600" cy="273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Shape 7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Shape 74"/>
          <p:cNvSpPr txBox="1"/>
          <p:nvPr>
            <p:ph type="title"/>
          </p:nvPr>
        </p:nvSpPr>
        <p:spPr>
          <a:xfrm>
            <a:off x="490250" y="488250"/>
            <a:ext cx="6227100" cy="4090800"/>
          </a:xfrm>
          <a:prstGeom prst="rect">
            <a:avLst/>
          </a:prstGeom>
        </p:spPr>
        <p:txBody>
          <a:bodyPr anchorCtr="0" anchor="ctr" bIns="91425" lIns="91425" rIns="91425" wrap="square" tIns="91425">
            <a:noAutofit/>
          </a:bodyPr>
          <a:lstStyle/>
          <a:p>
            <a:pPr indent="0" lvl="0" marL="0">
              <a:spcBef>
                <a:spcPts val="0"/>
              </a:spcBef>
              <a:buNone/>
            </a:pPr>
            <a:r>
              <a:rPr b="1" lang="en" sz="4800"/>
              <a:t>Mission statement: </a:t>
            </a:r>
            <a:r>
              <a:rPr lang="en" sz="4800"/>
              <a:t>Your company’s mission goes here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rtl="0">
              <a:spcBef>
                <a:spcPts val="0"/>
              </a:spcBef>
              <a:buNone/>
            </a:pPr>
            <a:r>
              <a:rPr lang="en"/>
              <a:t>The problem</a:t>
            </a:r>
          </a:p>
        </p:txBody>
      </p:sp>
      <p:sp>
        <p:nvSpPr>
          <p:cNvPr id="80" name="Shape 80"/>
          <p:cNvSpPr txBox="1"/>
          <p:nvPr>
            <p:ph idx="1" type="body"/>
          </p:nvPr>
        </p:nvSpPr>
        <p:spPr>
          <a:xfrm>
            <a:off x="471900" y="1919075"/>
            <a:ext cx="3999900" cy="2710200"/>
          </a:xfrm>
          <a:prstGeom prst="rect">
            <a:avLst/>
          </a:prstGeom>
        </p:spPr>
        <p:txBody>
          <a:bodyPr anchorCtr="0" anchor="t" bIns="91425" lIns="91425" rIns="91425" wrap="square" tIns="91425">
            <a:noAutofit/>
          </a:bodyPr>
          <a:lstStyle/>
          <a:p>
            <a:pPr indent="0" lvl="0" marL="0" rtl="0">
              <a:spcBef>
                <a:spcPts val="0"/>
              </a:spcBef>
              <a:buNone/>
            </a:pPr>
            <a:r>
              <a:rPr lang="en" sz="1800"/>
              <a:t>Frame the problem for the audience. </a:t>
            </a:r>
          </a:p>
          <a:p>
            <a:pPr indent="0" lvl="0" marL="0" rtl="0">
              <a:spcBef>
                <a:spcPts val="0"/>
              </a:spcBef>
              <a:buNone/>
            </a:pPr>
            <a:r>
              <a:rPr lang="en" sz="1800"/>
              <a:t>Quantify the scope of the problem and connect it to your audience.</a:t>
            </a:r>
          </a:p>
        </p:txBody>
      </p:sp>
      <p:graphicFrame>
        <p:nvGraphicFramePr>
          <p:cNvPr id="81" name="Shape 81"/>
          <p:cNvGraphicFramePr/>
          <p:nvPr/>
        </p:nvGraphicFramePr>
        <p:xfrm>
          <a:off x="5071481" y="4552231"/>
          <a:ext cx="3000000" cy="3000000"/>
        </p:xfrm>
        <a:graphic>
          <a:graphicData uri="http://schemas.openxmlformats.org/drawingml/2006/table">
            <a:tbl>
              <a:tblPr>
                <a:noFill/>
                <a:tableStyleId>{C389310A-8BEA-46B7-8F13-8DA28CA75D2D}</a:tableStyleId>
              </a:tblPr>
              <a:tblGrid>
                <a:gridCol w="821450"/>
                <a:gridCol w="821450"/>
                <a:gridCol w="821450"/>
                <a:gridCol w="821450"/>
              </a:tblGrid>
              <a:tr h="241650">
                <a:tc>
                  <a:txBody>
                    <a:bodyPr>
                      <a:noAutofit/>
                    </a:bodyPr>
                    <a:lstStyle/>
                    <a:p>
                      <a:pPr indent="0" lvl="0" mar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
        <p:nvSpPr>
          <p:cNvPr id="82" name="Shape 82"/>
          <p:cNvSpPr/>
          <p:nvPr/>
        </p:nvSpPr>
        <p:spPr>
          <a:xfrm>
            <a:off x="5154825" y="3536048"/>
            <a:ext cx="722400" cy="9906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83" name="Shape 83"/>
          <p:cNvSpPr/>
          <p:nvPr/>
        </p:nvSpPr>
        <p:spPr>
          <a:xfrm>
            <a:off x="5975583" y="3069166"/>
            <a:ext cx="722400" cy="14574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84" name="Shape 84"/>
          <p:cNvSpPr/>
          <p:nvPr/>
        </p:nvSpPr>
        <p:spPr>
          <a:xfrm>
            <a:off x="6796341" y="1919075"/>
            <a:ext cx="722400" cy="26076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85" name="Shape 85"/>
          <p:cNvSpPr/>
          <p:nvPr/>
        </p:nvSpPr>
        <p:spPr>
          <a:xfrm>
            <a:off x="7617100" y="2163901"/>
            <a:ext cx="722400" cy="2363100"/>
          </a:xfrm>
          <a:prstGeom prst="rect">
            <a:avLst/>
          </a:prstGeom>
          <a:solidFill>
            <a:schemeClr val="accent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cxnSp>
        <p:nvCxnSpPr>
          <p:cNvPr id="86" name="Shape 86"/>
          <p:cNvCxnSpPr/>
          <p:nvPr/>
        </p:nvCxnSpPr>
        <p:spPr>
          <a:xfrm rot="10800000">
            <a:off x="509400" y="4552050"/>
            <a:ext cx="8147100" cy="0"/>
          </a:xfrm>
          <a:prstGeom prst="straightConnector1">
            <a:avLst/>
          </a:prstGeom>
          <a:noFill/>
          <a:ln cap="flat" cmpd="sng" w="19050">
            <a:solidFill>
              <a:schemeClr val="dk1"/>
            </a:solidFill>
            <a:prstDash val="dot"/>
            <a:round/>
            <a:headEnd len="lg" w="lg" type="none"/>
            <a:tailEnd len="lg" w="lg"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descr="Closeup from the side of a hand pushing a knob on an audio mixer" id="91" name="Shape 91"/>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92" name="Shape 92"/>
          <p:cNvSpPr txBox="1"/>
          <p:nvPr>
            <p:ph type="title"/>
          </p:nvPr>
        </p:nvSpPr>
        <p:spPr>
          <a:xfrm>
            <a:off x="265500" y="1830600"/>
            <a:ext cx="4045200" cy="1482300"/>
          </a:xfrm>
          <a:prstGeom prst="rect">
            <a:avLst/>
          </a:prstGeom>
        </p:spPr>
        <p:txBody>
          <a:bodyPr anchorCtr="0" anchor="ctr" bIns="91425" lIns="91425" rIns="91425" wrap="square" tIns="91425">
            <a:noAutofit/>
          </a:bodyPr>
          <a:lstStyle/>
          <a:p>
            <a:pPr indent="0" lvl="0" marL="0" rtl="0">
              <a:spcBef>
                <a:spcPts val="0"/>
              </a:spcBef>
              <a:buNone/>
            </a:pPr>
            <a:r>
              <a:rPr lang="en">
                <a:solidFill>
                  <a:schemeClr val="lt1"/>
                </a:solidFill>
              </a:rPr>
              <a:t>The solution</a:t>
            </a:r>
          </a:p>
        </p:txBody>
      </p:sp>
      <p:sp>
        <p:nvSpPr>
          <p:cNvPr id="93" name="Shape 93"/>
          <p:cNvSpPr txBox="1"/>
          <p:nvPr>
            <p:ph idx="2" type="body"/>
          </p:nvPr>
        </p:nvSpPr>
        <p:spPr>
          <a:xfrm>
            <a:off x="4939500" y="724200"/>
            <a:ext cx="3837000" cy="3695100"/>
          </a:xfrm>
          <a:prstGeom prst="rect">
            <a:avLst/>
          </a:prstGeom>
        </p:spPr>
        <p:txBody>
          <a:bodyPr anchorCtr="0" anchor="ctr" bIns="91425" lIns="91425" rIns="91425" wrap="square" tIns="91425">
            <a:noAutofit/>
          </a:bodyPr>
          <a:lstStyle/>
          <a:p>
            <a:pPr indent="0" lvl="0" marL="0" rtl="0">
              <a:spcBef>
                <a:spcPts val="0"/>
              </a:spcBef>
              <a:buNone/>
            </a:pPr>
            <a:r>
              <a:rPr lang="en" sz="2400"/>
              <a:t>Show how you solve the problem you identified.</a:t>
            </a:r>
          </a:p>
          <a:p>
            <a:pPr indent="0" lvl="0" marL="0" rtl="0">
              <a:spcBef>
                <a:spcPts val="0"/>
              </a:spcBef>
              <a:buNone/>
            </a:pPr>
            <a:r>
              <a:rPr lang="en" sz="2400"/>
              <a:t>What will be different when the problem is solved (by you)?</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p:nvPr/>
        </p:nvSpPr>
        <p:spPr>
          <a:xfrm>
            <a:off x="0" y="0"/>
            <a:ext cx="9161100" cy="24846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99" name="Shape 99"/>
          <p:cNvSpPr txBox="1"/>
          <p:nvPr>
            <p:ph idx="4294967295" type="title"/>
          </p:nvPr>
        </p:nvSpPr>
        <p:spPr>
          <a:xfrm>
            <a:off x="311700" y="220100"/>
            <a:ext cx="8520600" cy="1012200"/>
          </a:xfrm>
          <a:prstGeom prst="rect">
            <a:avLst/>
          </a:prstGeom>
        </p:spPr>
        <p:txBody>
          <a:bodyPr anchorCtr="0" anchor="t" bIns="91425" lIns="91425" rIns="91425" wrap="square" tIns="91425">
            <a:noAutofit/>
          </a:bodyPr>
          <a:lstStyle/>
          <a:p>
            <a:pPr indent="0" lvl="0" marL="0" rtl="0" algn="ctr">
              <a:spcBef>
                <a:spcPts val="0"/>
              </a:spcBef>
              <a:spcAft>
                <a:spcPts val="400"/>
              </a:spcAft>
              <a:buNone/>
            </a:pPr>
            <a:r>
              <a:rPr lang="en"/>
              <a:t>The team</a:t>
            </a:r>
          </a:p>
          <a:p>
            <a:pPr indent="0" lvl="0" marL="0" rtl="0" algn="ctr">
              <a:spcBef>
                <a:spcPts val="0"/>
              </a:spcBef>
              <a:spcAft>
                <a:spcPts val="400"/>
              </a:spcAft>
              <a:buNone/>
            </a:pPr>
            <a:r>
              <a:rPr i="1" lang="en" sz="1600"/>
              <a:t>Answer the question, “Why are we the ones to solve the problem we identified?”</a:t>
            </a:r>
          </a:p>
        </p:txBody>
      </p:sp>
      <p:pic>
        <p:nvPicPr>
          <p:cNvPr descr="Corporate headshot of a woman" id="100" name="Shape 100"/>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descr="Corporate headshot of a man" id="101" name="Shape 101"/>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descr="Corporate headshot of a woman" id="102" name="Shape 102"/>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103" name="Shape 103"/>
          <p:cNvSpPr txBox="1"/>
          <p:nvPr>
            <p:ph idx="4294967295" type="title"/>
          </p:nvPr>
        </p:nvSpPr>
        <p:spPr>
          <a:xfrm>
            <a:off x="231725" y="3047794"/>
            <a:ext cx="2022300" cy="578700"/>
          </a:xfrm>
          <a:prstGeom prst="rect">
            <a:avLst/>
          </a:prstGeom>
        </p:spPr>
        <p:txBody>
          <a:bodyPr anchorCtr="0" anchor="b" bIns="91425" lIns="91425" rIns="91425" wrap="square" tIns="91425">
            <a:noAutofit/>
          </a:bodyPr>
          <a:lstStyle/>
          <a:p>
            <a:pPr indent="0" lvl="0" marL="0" rtl="0" algn="ctr">
              <a:spcBef>
                <a:spcPts val="0"/>
              </a:spcBef>
              <a:buNone/>
            </a:pPr>
            <a:r>
              <a:rPr lang="en" sz="1800">
                <a:solidFill>
                  <a:schemeClr val="dk1"/>
                </a:solidFill>
              </a:rPr>
              <a:t>Wendy Writer</a:t>
            </a:r>
          </a:p>
        </p:txBody>
      </p:sp>
      <p:sp>
        <p:nvSpPr>
          <p:cNvPr id="104" name="Shape 104"/>
          <p:cNvSpPr txBox="1"/>
          <p:nvPr>
            <p:ph idx="4294967295" type="body"/>
          </p:nvPr>
        </p:nvSpPr>
        <p:spPr>
          <a:xfrm>
            <a:off x="231725" y="3572413"/>
            <a:ext cx="2022300" cy="1153800"/>
          </a:xfrm>
          <a:prstGeom prst="rect">
            <a:avLst/>
          </a:prstGeom>
        </p:spPr>
        <p:txBody>
          <a:bodyPr anchorCtr="0" anchor="t" bIns="91425" lIns="91425" rIns="91425" wrap="square" tIns="91425">
            <a:noAutofit/>
          </a:bodyPr>
          <a:lstStyle/>
          <a:p>
            <a:pPr indent="0" lvl="0" marL="0" rtl="0" algn="ctr">
              <a:spcBef>
                <a:spcPts val="0"/>
              </a:spcBef>
              <a:buNone/>
            </a:pPr>
            <a:r>
              <a:rPr lang="en" sz="1200">
                <a:solidFill>
                  <a:schemeClr val="dk2"/>
                </a:solidFill>
              </a:rPr>
              <a:t>Lorem ipsum dolor sit amet, consectetur adipiscing elit, sed do eiusmod tempor</a:t>
            </a:r>
          </a:p>
        </p:txBody>
      </p:sp>
      <p:sp>
        <p:nvSpPr>
          <p:cNvPr id="105" name="Shape 105"/>
          <p:cNvSpPr txBox="1"/>
          <p:nvPr>
            <p:ph idx="4294967295" type="title"/>
          </p:nvPr>
        </p:nvSpPr>
        <p:spPr>
          <a:xfrm>
            <a:off x="2449668" y="3047794"/>
            <a:ext cx="2022300" cy="578700"/>
          </a:xfrm>
          <a:prstGeom prst="rect">
            <a:avLst/>
          </a:prstGeom>
        </p:spPr>
        <p:txBody>
          <a:bodyPr anchorCtr="0" anchor="b" bIns="91425" lIns="91425" rIns="91425" wrap="square" tIns="91425">
            <a:noAutofit/>
          </a:bodyPr>
          <a:lstStyle/>
          <a:p>
            <a:pPr indent="0" lvl="0" marL="0" rtl="0" algn="ctr">
              <a:spcBef>
                <a:spcPts val="0"/>
              </a:spcBef>
              <a:buNone/>
            </a:pPr>
            <a:r>
              <a:rPr lang="en" sz="1800">
                <a:solidFill>
                  <a:schemeClr val="dk1"/>
                </a:solidFill>
              </a:rPr>
              <a:t>Ronny Reader</a:t>
            </a:r>
          </a:p>
        </p:txBody>
      </p:sp>
      <p:sp>
        <p:nvSpPr>
          <p:cNvPr id="106" name="Shape 106"/>
          <p:cNvSpPr txBox="1"/>
          <p:nvPr>
            <p:ph idx="4294967295" type="title"/>
          </p:nvPr>
        </p:nvSpPr>
        <p:spPr>
          <a:xfrm>
            <a:off x="4667629" y="3047794"/>
            <a:ext cx="2022300" cy="578700"/>
          </a:xfrm>
          <a:prstGeom prst="rect">
            <a:avLst/>
          </a:prstGeom>
        </p:spPr>
        <p:txBody>
          <a:bodyPr anchorCtr="0" anchor="b" bIns="91425" lIns="91425" rIns="91425" wrap="square" tIns="91425">
            <a:noAutofit/>
          </a:bodyPr>
          <a:lstStyle/>
          <a:p>
            <a:pPr indent="0" lvl="0" marL="0" rtl="0" algn="ctr">
              <a:spcBef>
                <a:spcPts val="0"/>
              </a:spcBef>
              <a:buNone/>
            </a:pPr>
            <a:r>
              <a:rPr lang="en" sz="1800">
                <a:solidFill>
                  <a:schemeClr val="dk1"/>
                </a:solidFill>
              </a:rPr>
              <a:t>Abby Author</a:t>
            </a:r>
          </a:p>
        </p:txBody>
      </p:sp>
      <p:sp>
        <p:nvSpPr>
          <p:cNvPr id="107" name="Shape 107"/>
          <p:cNvSpPr txBox="1"/>
          <p:nvPr>
            <p:ph idx="4294967295" type="body"/>
          </p:nvPr>
        </p:nvSpPr>
        <p:spPr>
          <a:xfrm>
            <a:off x="2449668" y="3572413"/>
            <a:ext cx="2022300" cy="1153800"/>
          </a:xfrm>
          <a:prstGeom prst="rect">
            <a:avLst/>
          </a:prstGeom>
        </p:spPr>
        <p:txBody>
          <a:bodyPr anchorCtr="0" anchor="t" bIns="91425" lIns="91425" rIns="91425" wrap="square" tIns="91425">
            <a:noAutofit/>
          </a:bodyPr>
          <a:lstStyle/>
          <a:p>
            <a:pPr indent="0" lvl="0" marL="0" rtl="0" algn="ctr">
              <a:spcBef>
                <a:spcPts val="0"/>
              </a:spcBef>
              <a:buNone/>
            </a:pPr>
            <a:r>
              <a:rPr lang="en" sz="1200">
                <a:solidFill>
                  <a:schemeClr val="dk2"/>
                </a:solidFill>
              </a:rPr>
              <a:t>Lorem ipsum dolor sit amet, consectetur adipiscing elit, sed do eiusmod tempor</a:t>
            </a:r>
          </a:p>
        </p:txBody>
      </p:sp>
      <p:sp>
        <p:nvSpPr>
          <p:cNvPr id="108" name="Shape 108"/>
          <p:cNvSpPr txBox="1"/>
          <p:nvPr>
            <p:ph idx="4294967295" type="body"/>
          </p:nvPr>
        </p:nvSpPr>
        <p:spPr>
          <a:xfrm>
            <a:off x="4667629" y="3572413"/>
            <a:ext cx="2022300" cy="1153800"/>
          </a:xfrm>
          <a:prstGeom prst="rect">
            <a:avLst/>
          </a:prstGeom>
        </p:spPr>
        <p:txBody>
          <a:bodyPr anchorCtr="0" anchor="t" bIns="91425" lIns="91425" rIns="91425" wrap="square" tIns="91425">
            <a:noAutofit/>
          </a:bodyPr>
          <a:lstStyle/>
          <a:p>
            <a:pPr indent="0" lvl="0" marL="0" rtl="0" algn="ctr">
              <a:spcBef>
                <a:spcPts val="0"/>
              </a:spcBef>
              <a:buNone/>
            </a:pPr>
            <a:r>
              <a:rPr lang="en" sz="1200">
                <a:solidFill>
                  <a:schemeClr val="dk2"/>
                </a:solidFill>
              </a:rPr>
              <a:t>Lorem ipsum dolor sit amet, consectetur adipiscing elit, sed do eiusmod tempor</a:t>
            </a:r>
          </a:p>
        </p:txBody>
      </p:sp>
      <p:pic>
        <p:nvPicPr>
          <p:cNvPr descr="Corporate headshot of a man" id="109" name="Shape 109"/>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110" name="Shape 110"/>
          <p:cNvSpPr txBox="1"/>
          <p:nvPr>
            <p:ph idx="4294967295" type="title"/>
          </p:nvPr>
        </p:nvSpPr>
        <p:spPr>
          <a:xfrm>
            <a:off x="6885590" y="3047794"/>
            <a:ext cx="2022300" cy="578700"/>
          </a:xfrm>
          <a:prstGeom prst="rect">
            <a:avLst/>
          </a:prstGeom>
        </p:spPr>
        <p:txBody>
          <a:bodyPr anchorCtr="0" anchor="b" bIns="91425" lIns="91425" rIns="91425" wrap="square" tIns="91425">
            <a:noAutofit/>
          </a:bodyPr>
          <a:lstStyle/>
          <a:p>
            <a:pPr indent="0" lvl="0" marL="0" rtl="0" algn="ctr">
              <a:spcBef>
                <a:spcPts val="0"/>
              </a:spcBef>
              <a:buNone/>
            </a:pPr>
            <a:r>
              <a:rPr lang="en" sz="1800">
                <a:solidFill>
                  <a:schemeClr val="dk1"/>
                </a:solidFill>
              </a:rPr>
              <a:t>Berry Books</a:t>
            </a:r>
          </a:p>
        </p:txBody>
      </p:sp>
      <p:sp>
        <p:nvSpPr>
          <p:cNvPr id="111" name="Shape 111"/>
          <p:cNvSpPr txBox="1"/>
          <p:nvPr>
            <p:ph idx="4294967295" type="body"/>
          </p:nvPr>
        </p:nvSpPr>
        <p:spPr>
          <a:xfrm>
            <a:off x="6885590" y="3572413"/>
            <a:ext cx="2022300" cy="1153800"/>
          </a:xfrm>
          <a:prstGeom prst="rect">
            <a:avLst/>
          </a:prstGeom>
        </p:spPr>
        <p:txBody>
          <a:bodyPr anchorCtr="0" anchor="t" bIns="91425" lIns="91425" rIns="91425" wrap="square" tIns="91425">
            <a:noAutofit/>
          </a:bodyPr>
          <a:lstStyle/>
          <a:p>
            <a:pPr indent="0" lvl="0" marL="0" rtl="0" algn="ctr">
              <a:spcBef>
                <a:spcPts val="0"/>
              </a:spcBef>
              <a:buNone/>
            </a:pPr>
            <a:r>
              <a:rPr lang="en" sz="1200">
                <a:solidFill>
                  <a:schemeClr val="dk2"/>
                </a:solidFill>
              </a:rPr>
              <a:t>Lorem ipsum dolor sit amet, consectetur adipiscing elit, sed do eiusmod tempor</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rtl="0">
              <a:spcBef>
                <a:spcPts val="0"/>
              </a:spcBef>
              <a:spcAft>
                <a:spcPts val="400"/>
              </a:spcAft>
              <a:buNone/>
            </a:pPr>
            <a:r>
              <a:rPr lang="en"/>
              <a:t>Milestones</a:t>
            </a:r>
            <a:r>
              <a:rPr lang="en" sz="1400"/>
              <a:t> </a:t>
            </a:r>
            <a:r>
              <a:rPr i="1" lang="en" sz="1400"/>
              <a:t> </a:t>
            </a:r>
          </a:p>
          <a:p>
            <a:pPr indent="0" lvl="0" marL="0" rtl="0">
              <a:spcBef>
                <a:spcPts val="0"/>
              </a:spcBef>
              <a:spcAft>
                <a:spcPts val="400"/>
              </a:spcAft>
              <a:buNone/>
            </a:pPr>
            <a:r>
              <a:rPr i="1" lang="en" sz="1600"/>
              <a:t>Show where you are in the process and what’s left to tackle</a:t>
            </a:r>
          </a:p>
        </p:txBody>
      </p:sp>
      <p:cxnSp>
        <p:nvCxnSpPr>
          <p:cNvPr id="117" name="Shape 117"/>
          <p:cNvCxnSpPr/>
          <p:nvPr/>
        </p:nvCxnSpPr>
        <p:spPr>
          <a:xfrm rot="10800000">
            <a:off x="680050" y="2152465"/>
            <a:ext cx="0" cy="837900"/>
          </a:xfrm>
          <a:prstGeom prst="straightConnector1">
            <a:avLst/>
          </a:prstGeom>
          <a:noFill/>
          <a:ln cap="flat" cmpd="sng" w="9525">
            <a:solidFill>
              <a:schemeClr val="dk2"/>
            </a:solidFill>
            <a:prstDash val="solid"/>
            <a:round/>
            <a:headEnd len="lg" w="lg" type="none"/>
            <a:tailEnd len="lg" w="lg" type="oval"/>
          </a:ln>
        </p:spPr>
      </p:cxnSp>
      <p:sp>
        <p:nvSpPr>
          <p:cNvPr id="118" name="Shape 118"/>
          <p:cNvSpPr txBox="1"/>
          <p:nvPr>
            <p:ph type="title"/>
          </p:nvPr>
        </p:nvSpPr>
        <p:spPr>
          <a:xfrm>
            <a:off x="727112" y="1995899"/>
            <a:ext cx="1814100" cy="392100"/>
          </a:xfrm>
          <a:prstGeom prst="rect">
            <a:avLst/>
          </a:prstGeom>
        </p:spPr>
        <p:txBody>
          <a:bodyPr anchorCtr="0" anchor="ctr" bIns="91425" lIns="91425" rIns="91425" wrap="square" tIns="91425">
            <a:noAutofit/>
          </a:bodyPr>
          <a:lstStyle/>
          <a:p>
            <a:pPr indent="0" lvl="0" marL="0" rtl="0">
              <a:spcBef>
                <a:spcPts val="0"/>
              </a:spcBef>
              <a:buNone/>
            </a:pPr>
            <a:r>
              <a:rPr lang="en" sz="1800">
                <a:solidFill>
                  <a:schemeClr val="dk1"/>
                </a:solidFill>
              </a:rPr>
              <a:t>January 20XX</a:t>
            </a:r>
          </a:p>
        </p:txBody>
      </p:sp>
      <p:sp>
        <p:nvSpPr>
          <p:cNvPr id="119" name="Shape 119"/>
          <p:cNvSpPr txBox="1"/>
          <p:nvPr>
            <p:ph idx="1" type="body"/>
          </p:nvPr>
        </p:nvSpPr>
        <p:spPr>
          <a:xfrm>
            <a:off x="727112" y="2285925"/>
            <a:ext cx="1814100" cy="578700"/>
          </a:xfrm>
          <a:prstGeom prst="rect">
            <a:avLst/>
          </a:prstGeom>
        </p:spPr>
        <p:txBody>
          <a:bodyPr anchorCtr="0" anchor="t" bIns="91425" lIns="91425" rIns="91425" wrap="square" tIns="91425">
            <a:noAutofit/>
          </a:bodyPr>
          <a:lstStyle/>
          <a:p>
            <a:pPr indent="0" lvl="0" marL="0" rtl="0">
              <a:spcBef>
                <a:spcPts val="0"/>
              </a:spcBef>
              <a:buNone/>
            </a:pPr>
            <a:r>
              <a:rPr lang="en" sz="1200">
                <a:solidFill>
                  <a:schemeClr val="dk2"/>
                </a:solidFill>
              </a:rPr>
              <a:t>Lorem ipsum dolor sit amet, consectetur</a:t>
            </a:r>
          </a:p>
        </p:txBody>
      </p:sp>
      <p:cxnSp>
        <p:nvCxnSpPr>
          <p:cNvPr id="120" name="Shape 120"/>
          <p:cNvCxnSpPr/>
          <p:nvPr/>
        </p:nvCxnSpPr>
        <p:spPr>
          <a:xfrm>
            <a:off x="2114150" y="3375004"/>
            <a:ext cx="0" cy="837900"/>
          </a:xfrm>
          <a:prstGeom prst="straightConnector1">
            <a:avLst/>
          </a:prstGeom>
          <a:noFill/>
          <a:ln cap="flat" cmpd="sng" w="9525">
            <a:solidFill>
              <a:schemeClr val="dk2"/>
            </a:solidFill>
            <a:prstDash val="solid"/>
            <a:round/>
            <a:headEnd len="lg" w="lg" type="none"/>
            <a:tailEnd len="lg" w="lg" type="oval"/>
          </a:ln>
        </p:spPr>
      </p:cxnSp>
      <p:sp>
        <p:nvSpPr>
          <p:cNvPr id="121" name="Shape 121"/>
          <p:cNvSpPr txBox="1"/>
          <p:nvPr>
            <p:ph type="title"/>
          </p:nvPr>
        </p:nvSpPr>
        <p:spPr>
          <a:xfrm>
            <a:off x="2161212" y="3974191"/>
            <a:ext cx="1814100" cy="392100"/>
          </a:xfrm>
          <a:prstGeom prst="rect">
            <a:avLst/>
          </a:prstGeom>
        </p:spPr>
        <p:txBody>
          <a:bodyPr anchorCtr="0" anchor="ctr" bIns="91425" lIns="91425" rIns="91425" wrap="square" tIns="91425">
            <a:noAutofit/>
          </a:bodyPr>
          <a:lstStyle/>
          <a:p>
            <a:pPr indent="0" lvl="0" marL="0" rtl="0">
              <a:spcBef>
                <a:spcPts val="0"/>
              </a:spcBef>
              <a:buNone/>
            </a:pPr>
            <a:r>
              <a:rPr lang="en" sz="1800">
                <a:solidFill>
                  <a:schemeClr val="dk1"/>
                </a:solidFill>
              </a:rPr>
              <a:t>March 20XX</a:t>
            </a:r>
          </a:p>
        </p:txBody>
      </p:sp>
      <p:sp>
        <p:nvSpPr>
          <p:cNvPr id="122" name="Shape 122"/>
          <p:cNvSpPr txBox="1"/>
          <p:nvPr>
            <p:ph idx="1" type="body"/>
          </p:nvPr>
        </p:nvSpPr>
        <p:spPr>
          <a:xfrm>
            <a:off x="2161212" y="4264217"/>
            <a:ext cx="1814100" cy="578700"/>
          </a:xfrm>
          <a:prstGeom prst="rect">
            <a:avLst/>
          </a:prstGeom>
        </p:spPr>
        <p:txBody>
          <a:bodyPr anchorCtr="0" anchor="t" bIns="91425" lIns="91425" rIns="91425" wrap="square" tIns="91425">
            <a:noAutofit/>
          </a:bodyPr>
          <a:lstStyle/>
          <a:p>
            <a:pPr indent="0" lvl="0" marL="0" rtl="0">
              <a:spcBef>
                <a:spcPts val="0"/>
              </a:spcBef>
              <a:buNone/>
            </a:pPr>
            <a:r>
              <a:rPr lang="en" sz="1200">
                <a:solidFill>
                  <a:schemeClr val="dk2"/>
                </a:solidFill>
              </a:rPr>
              <a:t>Lorem ipsum dolor sit amet, consectetur</a:t>
            </a:r>
          </a:p>
        </p:txBody>
      </p:sp>
      <p:cxnSp>
        <p:nvCxnSpPr>
          <p:cNvPr id="123" name="Shape 123"/>
          <p:cNvCxnSpPr/>
          <p:nvPr/>
        </p:nvCxnSpPr>
        <p:spPr>
          <a:xfrm rot="10800000">
            <a:off x="4232825" y="2145365"/>
            <a:ext cx="0" cy="837900"/>
          </a:xfrm>
          <a:prstGeom prst="straightConnector1">
            <a:avLst/>
          </a:prstGeom>
          <a:noFill/>
          <a:ln cap="flat" cmpd="sng" w="9525">
            <a:solidFill>
              <a:schemeClr val="dk2"/>
            </a:solidFill>
            <a:prstDash val="solid"/>
            <a:round/>
            <a:headEnd len="lg" w="lg" type="none"/>
            <a:tailEnd len="lg" w="lg" type="oval"/>
          </a:ln>
        </p:spPr>
      </p:cxnSp>
      <p:sp>
        <p:nvSpPr>
          <p:cNvPr id="124" name="Shape 124"/>
          <p:cNvSpPr txBox="1"/>
          <p:nvPr>
            <p:ph type="title"/>
          </p:nvPr>
        </p:nvSpPr>
        <p:spPr>
          <a:xfrm>
            <a:off x="4279887" y="1995911"/>
            <a:ext cx="1814100" cy="392100"/>
          </a:xfrm>
          <a:prstGeom prst="rect">
            <a:avLst/>
          </a:prstGeom>
        </p:spPr>
        <p:txBody>
          <a:bodyPr anchorCtr="0" anchor="ctr" bIns="91425" lIns="91425" rIns="91425" wrap="square" tIns="91425">
            <a:noAutofit/>
          </a:bodyPr>
          <a:lstStyle/>
          <a:p>
            <a:pPr indent="0" lvl="0" marL="0" rtl="0">
              <a:spcBef>
                <a:spcPts val="0"/>
              </a:spcBef>
              <a:buNone/>
            </a:pPr>
            <a:r>
              <a:rPr lang="en" sz="1800">
                <a:solidFill>
                  <a:schemeClr val="dk1"/>
                </a:solidFill>
              </a:rPr>
              <a:t>June 20XX</a:t>
            </a:r>
          </a:p>
        </p:txBody>
      </p:sp>
      <p:sp>
        <p:nvSpPr>
          <p:cNvPr id="125" name="Shape 125"/>
          <p:cNvSpPr txBox="1"/>
          <p:nvPr>
            <p:ph idx="1" type="body"/>
          </p:nvPr>
        </p:nvSpPr>
        <p:spPr>
          <a:xfrm>
            <a:off x="4279887" y="2285937"/>
            <a:ext cx="1814100" cy="578700"/>
          </a:xfrm>
          <a:prstGeom prst="rect">
            <a:avLst/>
          </a:prstGeom>
        </p:spPr>
        <p:txBody>
          <a:bodyPr anchorCtr="0" anchor="t" bIns="91425" lIns="91425" rIns="91425" wrap="square" tIns="91425">
            <a:noAutofit/>
          </a:bodyPr>
          <a:lstStyle/>
          <a:p>
            <a:pPr indent="0" lvl="0" marL="0" rtl="0">
              <a:spcBef>
                <a:spcPts val="0"/>
              </a:spcBef>
              <a:buNone/>
            </a:pPr>
            <a:r>
              <a:rPr lang="en" sz="1200">
                <a:solidFill>
                  <a:schemeClr val="dk2"/>
                </a:solidFill>
              </a:rPr>
              <a:t>Lorem ipsum dolor sit amet, consectetur</a:t>
            </a:r>
          </a:p>
        </p:txBody>
      </p:sp>
      <p:cxnSp>
        <p:nvCxnSpPr>
          <p:cNvPr id="126" name="Shape 126"/>
          <p:cNvCxnSpPr/>
          <p:nvPr/>
        </p:nvCxnSpPr>
        <p:spPr>
          <a:xfrm>
            <a:off x="4957475" y="3375021"/>
            <a:ext cx="0" cy="837900"/>
          </a:xfrm>
          <a:prstGeom prst="straightConnector1">
            <a:avLst/>
          </a:prstGeom>
          <a:noFill/>
          <a:ln cap="flat" cmpd="sng" w="9525">
            <a:solidFill>
              <a:schemeClr val="dk2"/>
            </a:solidFill>
            <a:prstDash val="solid"/>
            <a:round/>
            <a:headEnd len="lg" w="lg" type="none"/>
            <a:tailEnd len="lg" w="lg" type="oval"/>
          </a:ln>
        </p:spPr>
      </p:cxnSp>
      <p:sp>
        <p:nvSpPr>
          <p:cNvPr id="127" name="Shape 127"/>
          <p:cNvSpPr txBox="1"/>
          <p:nvPr>
            <p:ph type="title"/>
          </p:nvPr>
        </p:nvSpPr>
        <p:spPr>
          <a:xfrm>
            <a:off x="5004537" y="3970916"/>
            <a:ext cx="1814100" cy="392100"/>
          </a:xfrm>
          <a:prstGeom prst="rect">
            <a:avLst/>
          </a:prstGeom>
        </p:spPr>
        <p:txBody>
          <a:bodyPr anchorCtr="0" anchor="ctr" bIns="91425" lIns="91425" rIns="91425" wrap="square" tIns="91425">
            <a:noAutofit/>
          </a:bodyPr>
          <a:lstStyle/>
          <a:p>
            <a:pPr indent="0" lvl="0" marL="0" rtl="0">
              <a:spcBef>
                <a:spcPts val="0"/>
              </a:spcBef>
              <a:buNone/>
            </a:pPr>
            <a:r>
              <a:rPr lang="en" sz="1800">
                <a:solidFill>
                  <a:schemeClr val="dk1"/>
                </a:solidFill>
              </a:rPr>
              <a:t>July 20XX</a:t>
            </a:r>
          </a:p>
        </p:txBody>
      </p:sp>
      <p:sp>
        <p:nvSpPr>
          <p:cNvPr id="128" name="Shape 128"/>
          <p:cNvSpPr txBox="1"/>
          <p:nvPr>
            <p:ph idx="1" type="body"/>
          </p:nvPr>
        </p:nvSpPr>
        <p:spPr>
          <a:xfrm>
            <a:off x="5004537" y="4260942"/>
            <a:ext cx="1814100" cy="578700"/>
          </a:xfrm>
          <a:prstGeom prst="rect">
            <a:avLst/>
          </a:prstGeom>
        </p:spPr>
        <p:txBody>
          <a:bodyPr anchorCtr="0" anchor="t" bIns="91425" lIns="91425" rIns="91425" wrap="square" tIns="91425">
            <a:noAutofit/>
          </a:bodyPr>
          <a:lstStyle/>
          <a:p>
            <a:pPr indent="0" lvl="0" marL="0" rtl="0">
              <a:spcBef>
                <a:spcPts val="0"/>
              </a:spcBef>
              <a:buNone/>
            </a:pPr>
            <a:r>
              <a:rPr lang="en" sz="1200">
                <a:solidFill>
                  <a:schemeClr val="dk2"/>
                </a:solidFill>
              </a:rPr>
              <a:t>Lorem ipsum dolor sit amet, consectetur</a:t>
            </a:r>
          </a:p>
        </p:txBody>
      </p:sp>
      <p:cxnSp>
        <p:nvCxnSpPr>
          <p:cNvPr id="129" name="Shape 129"/>
          <p:cNvCxnSpPr/>
          <p:nvPr/>
        </p:nvCxnSpPr>
        <p:spPr>
          <a:xfrm rot="10800000">
            <a:off x="7080781" y="2145365"/>
            <a:ext cx="0" cy="837900"/>
          </a:xfrm>
          <a:prstGeom prst="straightConnector1">
            <a:avLst/>
          </a:prstGeom>
          <a:noFill/>
          <a:ln cap="flat" cmpd="sng" w="9525">
            <a:solidFill>
              <a:schemeClr val="dk2"/>
            </a:solidFill>
            <a:prstDash val="solid"/>
            <a:round/>
            <a:headEnd len="lg" w="lg" type="none"/>
            <a:tailEnd len="lg" w="lg" type="oval"/>
          </a:ln>
        </p:spPr>
      </p:cxnSp>
      <p:sp>
        <p:nvSpPr>
          <p:cNvPr id="130" name="Shape 130"/>
          <p:cNvSpPr txBox="1"/>
          <p:nvPr>
            <p:ph type="title"/>
          </p:nvPr>
        </p:nvSpPr>
        <p:spPr>
          <a:xfrm>
            <a:off x="7127837" y="1995911"/>
            <a:ext cx="1814100" cy="392100"/>
          </a:xfrm>
          <a:prstGeom prst="rect">
            <a:avLst/>
          </a:prstGeom>
        </p:spPr>
        <p:txBody>
          <a:bodyPr anchorCtr="0" anchor="ctr" bIns="91425" lIns="91425" rIns="91425" wrap="square" tIns="91425">
            <a:noAutofit/>
          </a:bodyPr>
          <a:lstStyle/>
          <a:p>
            <a:pPr indent="0" lvl="0" marL="0" rtl="0">
              <a:spcBef>
                <a:spcPts val="0"/>
              </a:spcBef>
              <a:buNone/>
            </a:pPr>
            <a:r>
              <a:rPr lang="en" sz="1800">
                <a:solidFill>
                  <a:schemeClr val="dk1"/>
                </a:solidFill>
              </a:rPr>
              <a:t>October 20XX</a:t>
            </a:r>
          </a:p>
        </p:txBody>
      </p:sp>
      <p:sp>
        <p:nvSpPr>
          <p:cNvPr id="131" name="Shape 131"/>
          <p:cNvSpPr txBox="1"/>
          <p:nvPr>
            <p:ph idx="1" type="body"/>
          </p:nvPr>
        </p:nvSpPr>
        <p:spPr>
          <a:xfrm>
            <a:off x="7127837" y="2285937"/>
            <a:ext cx="1814100" cy="578700"/>
          </a:xfrm>
          <a:prstGeom prst="rect">
            <a:avLst/>
          </a:prstGeom>
        </p:spPr>
        <p:txBody>
          <a:bodyPr anchorCtr="0" anchor="t" bIns="91425" lIns="91425" rIns="91425" wrap="square" tIns="91425">
            <a:noAutofit/>
          </a:bodyPr>
          <a:lstStyle/>
          <a:p>
            <a:pPr indent="0" lvl="0" marL="0" rtl="0">
              <a:spcBef>
                <a:spcPts val="0"/>
              </a:spcBef>
              <a:buNone/>
            </a:pPr>
            <a:r>
              <a:rPr lang="en" sz="1200">
                <a:solidFill>
                  <a:schemeClr val="dk2"/>
                </a:solidFill>
              </a:rPr>
              <a:t>Lorem ipsum dolor sit amet, consectetur</a:t>
            </a:r>
          </a:p>
        </p:txBody>
      </p:sp>
      <p:graphicFrame>
        <p:nvGraphicFramePr>
          <p:cNvPr id="132" name="Shape 132"/>
          <p:cNvGraphicFramePr/>
          <p:nvPr/>
        </p:nvGraphicFramePr>
        <p:xfrm>
          <a:off x="323100" y="2983265"/>
          <a:ext cx="3000000" cy="3000000"/>
        </p:xfrm>
        <a:graphic>
          <a:graphicData uri="http://schemas.openxmlformats.org/drawingml/2006/table">
            <a:tbl>
              <a:tblPr>
                <a:noFill/>
                <a:tableStyleId>{C389310A-8BEA-46B7-8F13-8DA28CA75D2D}</a:tableStyleId>
              </a:tblPr>
              <a:tblGrid>
                <a:gridCol w="710225"/>
                <a:gridCol w="710225"/>
                <a:gridCol w="710225"/>
                <a:gridCol w="710225"/>
                <a:gridCol w="710225"/>
                <a:gridCol w="710225"/>
                <a:gridCol w="710225"/>
                <a:gridCol w="710225"/>
                <a:gridCol w="710225"/>
                <a:gridCol w="710225"/>
                <a:gridCol w="710225"/>
                <a:gridCol w="710225"/>
              </a:tblGrid>
              <a:tr h="381000">
                <a:tc>
                  <a:txBody>
                    <a:bodyPr>
                      <a:noAutofit/>
                    </a:bodyPr>
                    <a:lstStyle/>
                    <a:p>
                      <a:pPr indent="0" lvl="0" marL="0" rtl="0" algn="ctr">
                        <a:spcBef>
                          <a:spcPts val="0"/>
                        </a:spcBef>
                        <a:buNone/>
                      </a:pPr>
                      <a:r>
                        <a:rPr lang="en">
                          <a:solidFill>
                            <a:srgbClr val="FFFFFF"/>
                          </a:solidFill>
                        </a:rPr>
                        <a:t>Jan</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indent="0" lvl="0" marL="0" rtl="0" algn="ctr">
                        <a:spcBef>
                          <a:spcPts val="0"/>
                        </a:spcBef>
                        <a:buNone/>
                      </a:pPr>
                      <a:r>
                        <a:rPr lang="en">
                          <a:solidFill>
                            <a:srgbClr val="FFFFFF"/>
                          </a:solidFill>
                        </a:rPr>
                        <a:t>Feb</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indent="0" lvl="0" marL="0" rtl="0" algn="ctr">
                        <a:spcBef>
                          <a:spcPts val="0"/>
                        </a:spcBef>
                        <a:buNone/>
                      </a:pPr>
                      <a:r>
                        <a:rPr lang="en">
                          <a:solidFill>
                            <a:srgbClr val="FFFFFF"/>
                          </a:solidFill>
                        </a:rPr>
                        <a:t>Mar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indent="0" lvl="0" marL="0" rtl="0" algn="ctr">
                        <a:spcBef>
                          <a:spcPts val="0"/>
                        </a:spcBef>
                        <a:buNone/>
                      </a:pPr>
                      <a:r>
                        <a:rPr lang="en">
                          <a:solidFill>
                            <a:srgbClr val="FFFFFF"/>
                          </a:solidFill>
                        </a:rPr>
                        <a:t>Apr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indent="0" lvl="0" marL="0" rtl="0" algn="ctr">
                        <a:spcBef>
                          <a:spcPts val="0"/>
                        </a:spcBef>
                        <a:buNone/>
                      </a:pPr>
                      <a:r>
                        <a:rPr lang="en">
                          <a:solidFill>
                            <a:srgbClr val="FFFFFF"/>
                          </a:solidFill>
                        </a:rPr>
                        <a:t>May</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indent="0" lvl="0" marL="0" rtl="0" algn="ctr">
                        <a:spcBef>
                          <a:spcPts val="0"/>
                        </a:spcBef>
                        <a:buNone/>
                      </a:pPr>
                      <a:r>
                        <a:rPr lang="en">
                          <a:solidFill>
                            <a:srgbClr val="FFFFFF"/>
                          </a:solidFill>
                        </a:rPr>
                        <a:t>Jun</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indent="0" lvl="0" marL="0" rtl="0" algn="ctr">
                        <a:spcBef>
                          <a:spcPts val="0"/>
                        </a:spcBef>
                        <a:buNone/>
                      </a:pPr>
                      <a:r>
                        <a:rPr lang="en">
                          <a:solidFill>
                            <a:srgbClr val="FFFFFF"/>
                          </a:solidFill>
                        </a:rPr>
                        <a:t>Jul</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indent="0" lvl="0" marL="0" rtl="0" algn="ctr">
                        <a:spcBef>
                          <a:spcPts val="0"/>
                        </a:spcBef>
                        <a:buNone/>
                      </a:pPr>
                      <a:r>
                        <a:rPr lang="en">
                          <a:solidFill>
                            <a:srgbClr val="FFFFFF"/>
                          </a:solidFill>
                        </a:rPr>
                        <a:t>Aug</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indent="0" lvl="0" marL="0" rtl="0" algn="ctr">
                        <a:spcBef>
                          <a:spcPts val="0"/>
                        </a:spcBef>
                        <a:buNone/>
                      </a:pPr>
                      <a:r>
                        <a:rPr lang="en">
                          <a:solidFill>
                            <a:srgbClr val="FFFFFF"/>
                          </a:solidFill>
                        </a:rPr>
                        <a:t>Sept</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indent="0" lvl="0" marL="0" rtl="0" algn="ctr">
                        <a:spcBef>
                          <a:spcPts val="0"/>
                        </a:spcBef>
                        <a:buNone/>
                      </a:pPr>
                      <a:r>
                        <a:rPr lang="en">
                          <a:solidFill>
                            <a:srgbClr val="FFFFFF"/>
                          </a:solidFill>
                        </a:rPr>
                        <a:t>Oct</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indent="0" lvl="0" marL="0" rtl="0" algn="ctr">
                        <a:spcBef>
                          <a:spcPts val="0"/>
                        </a:spcBef>
                        <a:buNone/>
                      </a:pPr>
                      <a:r>
                        <a:rPr lang="en">
                          <a:solidFill>
                            <a:srgbClr val="FFFFFF"/>
                          </a:solidFill>
                        </a:rPr>
                        <a:t>Nov</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indent="0" lvl="0" marL="0" rtl="0" algn="ctr">
                        <a:spcBef>
                          <a:spcPts val="0"/>
                        </a:spcBef>
                        <a:buNone/>
                      </a:pPr>
                      <a:r>
                        <a:rPr lang="en">
                          <a:solidFill>
                            <a:srgbClr val="FFFFFF"/>
                          </a:solidFill>
                        </a:rPr>
                        <a:t>Dec</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460950" y="2065350"/>
            <a:ext cx="3687300" cy="1012800"/>
          </a:xfrm>
          <a:prstGeom prst="rect">
            <a:avLst/>
          </a:prstGeom>
        </p:spPr>
        <p:txBody>
          <a:bodyPr anchorCtr="0" anchor="ctr" bIns="91425" lIns="91425" rIns="91425" wrap="square" tIns="91425">
            <a:noAutofit/>
          </a:bodyPr>
          <a:lstStyle/>
          <a:p>
            <a:pPr indent="0" lvl="0" marL="0">
              <a:spcBef>
                <a:spcPts val="0"/>
              </a:spcBef>
              <a:buNone/>
            </a:pPr>
            <a:r>
              <a:rPr lang="en"/>
              <a:t>Appendix</a:t>
            </a:r>
          </a:p>
        </p:txBody>
      </p:sp>
      <p:sp>
        <p:nvSpPr>
          <p:cNvPr id="138" name="Shape 138"/>
          <p:cNvSpPr txBox="1"/>
          <p:nvPr/>
        </p:nvSpPr>
        <p:spPr>
          <a:xfrm>
            <a:off x="4563150" y="572850"/>
            <a:ext cx="4119900" cy="39978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spcAft>
                <a:spcPts val="1000"/>
              </a:spcAft>
              <a:buNone/>
            </a:pPr>
            <a:r>
              <a:rPr b="1" i="1" lang="en" sz="1800">
                <a:solidFill>
                  <a:srgbClr val="FAFAFA"/>
                </a:solidFill>
                <a:latin typeface="Roboto"/>
                <a:ea typeface="Roboto"/>
                <a:cs typeface="Roboto"/>
                <a:sym typeface="Roboto"/>
              </a:rPr>
              <a:t>Show the audience you anticipated their questions. </a:t>
            </a:r>
          </a:p>
          <a:p>
            <a:pPr indent="0" lvl="0" marL="0" rtl="0">
              <a:lnSpc>
                <a:spcPct val="115000"/>
              </a:lnSpc>
              <a:spcBef>
                <a:spcPts val="0"/>
              </a:spcBef>
              <a:spcAft>
                <a:spcPts val="1000"/>
              </a:spcAft>
              <a:buNone/>
            </a:pPr>
            <a:r>
              <a:rPr i="1" lang="en" sz="1600">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How it works</a:t>
            </a:r>
          </a:p>
        </p:txBody>
      </p:sp>
      <p:cxnSp>
        <p:nvCxnSpPr>
          <p:cNvPr id="144" name="Shape 144"/>
          <p:cNvCxnSpPr/>
          <p:nvPr/>
        </p:nvCxnSpPr>
        <p:spPr>
          <a:xfrm>
            <a:off x="929038" y="2507950"/>
            <a:ext cx="0" cy="1038600"/>
          </a:xfrm>
          <a:prstGeom prst="straightConnector1">
            <a:avLst/>
          </a:prstGeom>
          <a:noFill/>
          <a:ln cap="flat" cmpd="sng" w="9525">
            <a:solidFill>
              <a:srgbClr val="B7B7B7"/>
            </a:solidFill>
            <a:prstDash val="solid"/>
            <a:round/>
            <a:headEnd len="lg" w="lg" type="none"/>
            <a:tailEnd len="lg" w="lg" type="none"/>
          </a:ln>
        </p:spPr>
      </p:cxnSp>
      <p:sp>
        <p:nvSpPr>
          <p:cNvPr id="145" name="Shape 145"/>
          <p:cNvSpPr txBox="1"/>
          <p:nvPr>
            <p:ph type="title"/>
          </p:nvPr>
        </p:nvSpPr>
        <p:spPr>
          <a:xfrm>
            <a:off x="976112" y="2384687"/>
            <a:ext cx="1814100" cy="392100"/>
          </a:xfrm>
          <a:prstGeom prst="rect">
            <a:avLst/>
          </a:prstGeom>
        </p:spPr>
        <p:txBody>
          <a:bodyPr anchorCtr="0" anchor="ctr" bIns="91425" lIns="91425" rIns="91425" wrap="square" tIns="91425">
            <a:noAutofit/>
          </a:bodyPr>
          <a:lstStyle/>
          <a:p>
            <a:pPr indent="0" lvl="0" marL="0" rtl="0">
              <a:spcBef>
                <a:spcPts val="0"/>
              </a:spcBef>
              <a:buNone/>
            </a:pPr>
            <a:r>
              <a:rPr lang="en" sz="1700">
                <a:solidFill>
                  <a:schemeClr val="dk1"/>
                </a:solidFill>
              </a:rPr>
              <a:t>Step 1</a:t>
            </a:r>
          </a:p>
        </p:txBody>
      </p:sp>
      <p:sp>
        <p:nvSpPr>
          <p:cNvPr id="146" name="Shape 146"/>
          <p:cNvSpPr txBox="1"/>
          <p:nvPr>
            <p:ph idx="1" type="body"/>
          </p:nvPr>
        </p:nvSpPr>
        <p:spPr>
          <a:xfrm>
            <a:off x="976112" y="2674713"/>
            <a:ext cx="1814100" cy="578700"/>
          </a:xfrm>
          <a:prstGeom prst="rect">
            <a:avLst/>
          </a:prstGeom>
        </p:spPr>
        <p:txBody>
          <a:bodyPr anchorCtr="0" anchor="t" bIns="91425" lIns="91425" rIns="91425" wrap="square" tIns="91425">
            <a:noAutofit/>
          </a:bodyPr>
          <a:lstStyle/>
          <a:p>
            <a:pPr indent="0" lvl="0" marL="0" rtl="0">
              <a:spcBef>
                <a:spcPts val="0"/>
              </a:spcBef>
              <a:buNone/>
            </a:pPr>
            <a:r>
              <a:rPr lang="en" sz="1200">
                <a:solidFill>
                  <a:schemeClr val="dk2"/>
                </a:solidFill>
              </a:rPr>
              <a:t>Lorem ipsum dolor sit amet, consectetur</a:t>
            </a:r>
          </a:p>
        </p:txBody>
      </p:sp>
      <p:cxnSp>
        <p:nvCxnSpPr>
          <p:cNvPr id="147" name="Shape 147"/>
          <p:cNvCxnSpPr/>
          <p:nvPr/>
        </p:nvCxnSpPr>
        <p:spPr>
          <a:xfrm>
            <a:off x="3395738" y="2355550"/>
            <a:ext cx="0" cy="1038600"/>
          </a:xfrm>
          <a:prstGeom prst="straightConnector1">
            <a:avLst/>
          </a:prstGeom>
          <a:noFill/>
          <a:ln cap="flat" cmpd="sng" w="9525">
            <a:solidFill>
              <a:srgbClr val="B7B7B7"/>
            </a:solidFill>
            <a:prstDash val="solid"/>
            <a:round/>
            <a:headEnd len="lg" w="lg" type="none"/>
            <a:tailEnd len="lg" w="lg" type="none"/>
          </a:ln>
        </p:spPr>
      </p:cxnSp>
      <p:sp>
        <p:nvSpPr>
          <p:cNvPr id="148" name="Shape 148"/>
          <p:cNvSpPr txBox="1"/>
          <p:nvPr>
            <p:ph type="title"/>
          </p:nvPr>
        </p:nvSpPr>
        <p:spPr>
          <a:xfrm>
            <a:off x="3442812" y="2241076"/>
            <a:ext cx="1814100" cy="392100"/>
          </a:xfrm>
          <a:prstGeom prst="rect">
            <a:avLst/>
          </a:prstGeom>
        </p:spPr>
        <p:txBody>
          <a:bodyPr anchorCtr="0" anchor="ctr" bIns="91425" lIns="91425" rIns="91425" wrap="square" tIns="91425">
            <a:noAutofit/>
          </a:bodyPr>
          <a:lstStyle/>
          <a:p>
            <a:pPr indent="0" lvl="0" marL="0" rtl="0">
              <a:spcBef>
                <a:spcPts val="0"/>
              </a:spcBef>
              <a:buNone/>
            </a:pPr>
            <a:r>
              <a:rPr lang="en" sz="1700">
                <a:solidFill>
                  <a:schemeClr val="dk1"/>
                </a:solidFill>
              </a:rPr>
              <a:t>Step 2</a:t>
            </a:r>
          </a:p>
        </p:txBody>
      </p:sp>
      <p:sp>
        <p:nvSpPr>
          <p:cNvPr id="149" name="Shape 149"/>
          <p:cNvSpPr txBox="1"/>
          <p:nvPr>
            <p:ph idx="1" type="body"/>
          </p:nvPr>
        </p:nvSpPr>
        <p:spPr>
          <a:xfrm>
            <a:off x="3442812" y="2531101"/>
            <a:ext cx="1814100" cy="578700"/>
          </a:xfrm>
          <a:prstGeom prst="rect">
            <a:avLst/>
          </a:prstGeom>
        </p:spPr>
        <p:txBody>
          <a:bodyPr anchorCtr="0" anchor="t" bIns="91425" lIns="91425" rIns="91425" wrap="square" tIns="91425">
            <a:noAutofit/>
          </a:bodyPr>
          <a:lstStyle/>
          <a:p>
            <a:pPr indent="0" lvl="0" marL="0" rtl="0">
              <a:spcBef>
                <a:spcPts val="0"/>
              </a:spcBef>
              <a:buNone/>
            </a:pPr>
            <a:r>
              <a:rPr lang="en" sz="1200">
                <a:solidFill>
                  <a:schemeClr val="dk2"/>
                </a:solidFill>
              </a:rPr>
              <a:t>Lorem ipsum dolor sit amet, consectetur</a:t>
            </a:r>
          </a:p>
        </p:txBody>
      </p:sp>
      <p:cxnSp>
        <p:nvCxnSpPr>
          <p:cNvPr id="150" name="Shape 150"/>
          <p:cNvCxnSpPr/>
          <p:nvPr/>
        </p:nvCxnSpPr>
        <p:spPr>
          <a:xfrm>
            <a:off x="6457563" y="2053100"/>
            <a:ext cx="0" cy="1038600"/>
          </a:xfrm>
          <a:prstGeom prst="straightConnector1">
            <a:avLst/>
          </a:prstGeom>
          <a:noFill/>
          <a:ln cap="flat" cmpd="sng" w="9525">
            <a:solidFill>
              <a:srgbClr val="B7B7B7"/>
            </a:solidFill>
            <a:prstDash val="solid"/>
            <a:round/>
            <a:headEnd len="lg" w="lg" type="none"/>
            <a:tailEnd len="lg" w="lg" type="none"/>
          </a:ln>
        </p:spPr>
      </p:cxnSp>
      <p:sp>
        <p:nvSpPr>
          <p:cNvPr id="151" name="Shape 151"/>
          <p:cNvSpPr txBox="1"/>
          <p:nvPr>
            <p:ph type="title"/>
          </p:nvPr>
        </p:nvSpPr>
        <p:spPr>
          <a:xfrm>
            <a:off x="6504637" y="1929945"/>
            <a:ext cx="1814100" cy="392100"/>
          </a:xfrm>
          <a:prstGeom prst="rect">
            <a:avLst/>
          </a:prstGeom>
        </p:spPr>
        <p:txBody>
          <a:bodyPr anchorCtr="0" anchor="ctr" bIns="91425" lIns="91425" rIns="91425" wrap="square" tIns="91425">
            <a:noAutofit/>
          </a:bodyPr>
          <a:lstStyle/>
          <a:p>
            <a:pPr indent="0" lvl="0" marL="0" rtl="0">
              <a:spcBef>
                <a:spcPts val="0"/>
              </a:spcBef>
              <a:buNone/>
            </a:pPr>
            <a:r>
              <a:rPr lang="en" sz="1700">
                <a:solidFill>
                  <a:schemeClr val="dk1"/>
                </a:solidFill>
              </a:rPr>
              <a:t>Step 3</a:t>
            </a:r>
          </a:p>
        </p:txBody>
      </p:sp>
      <p:sp>
        <p:nvSpPr>
          <p:cNvPr id="152" name="Shape 152"/>
          <p:cNvSpPr txBox="1"/>
          <p:nvPr>
            <p:ph idx="1" type="body"/>
          </p:nvPr>
        </p:nvSpPr>
        <p:spPr>
          <a:xfrm>
            <a:off x="6504637" y="2219971"/>
            <a:ext cx="1814100" cy="578700"/>
          </a:xfrm>
          <a:prstGeom prst="rect">
            <a:avLst/>
          </a:prstGeom>
        </p:spPr>
        <p:txBody>
          <a:bodyPr anchorCtr="0" anchor="t" bIns="91425" lIns="91425" rIns="91425" wrap="square" tIns="91425">
            <a:noAutofit/>
          </a:bodyPr>
          <a:lstStyle/>
          <a:p>
            <a:pPr indent="0" lvl="0" marL="0" rtl="0">
              <a:spcBef>
                <a:spcPts val="0"/>
              </a:spcBef>
              <a:buNone/>
            </a:pPr>
            <a:r>
              <a:rPr lang="en" sz="1200">
                <a:solidFill>
                  <a:schemeClr val="dk2"/>
                </a:solidFill>
              </a:rPr>
              <a:t>Lorem ipsum dolor sit amet, consectetur</a:t>
            </a:r>
          </a:p>
        </p:txBody>
      </p:sp>
      <p:grpSp>
        <p:nvGrpSpPr>
          <p:cNvPr id="153" name="Shape 153"/>
          <p:cNvGrpSpPr/>
          <p:nvPr/>
        </p:nvGrpSpPr>
        <p:grpSpPr>
          <a:xfrm>
            <a:off x="929030" y="3219673"/>
            <a:ext cx="6993309" cy="1520400"/>
            <a:chOff x="929030" y="3219673"/>
            <a:chExt cx="6993309" cy="1520400"/>
          </a:xfrm>
        </p:grpSpPr>
        <p:cxnSp>
          <p:nvCxnSpPr>
            <p:cNvPr id="154" name="Shape 154"/>
            <p:cNvCxnSpPr>
              <a:stCxn id="155" idx="6"/>
              <a:endCxn id="156" idx="2"/>
            </p:cNvCxnSpPr>
            <p:nvPr/>
          </p:nvCxnSpPr>
          <p:spPr>
            <a:xfrm>
              <a:off x="1537730" y="3979907"/>
              <a:ext cx="4864200" cy="0"/>
            </a:xfrm>
            <a:prstGeom prst="straightConnector1">
              <a:avLst/>
            </a:prstGeom>
            <a:noFill/>
            <a:ln cap="flat" cmpd="sng" w="19050">
              <a:solidFill>
                <a:schemeClr val="dk1"/>
              </a:solidFill>
              <a:prstDash val="dot"/>
              <a:round/>
              <a:headEnd len="lg" w="lg" type="none"/>
              <a:tailEnd len="lg" w="lg" type="none"/>
            </a:ln>
          </p:spPr>
        </p:cxnSp>
        <p:sp>
          <p:nvSpPr>
            <p:cNvPr id="155" name="Shape 155"/>
            <p:cNvSpPr/>
            <p:nvPr/>
          </p:nvSpPr>
          <p:spPr>
            <a:xfrm>
              <a:off x="929030" y="3675557"/>
              <a:ext cx="608700" cy="6087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57" name="Shape 157"/>
            <p:cNvSpPr/>
            <p:nvPr/>
          </p:nvSpPr>
          <p:spPr>
            <a:xfrm>
              <a:off x="3421283" y="3431305"/>
              <a:ext cx="1097100" cy="10971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56" name="Shape 156"/>
            <p:cNvSpPr/>
            <p:nvPr/>
          </p:nvSpPr>
          <p:spPr>
            <a:xfrm>
              <a:off x="6401939" y="3219673"/>
              <a:ext cx="1520400" cy="15204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Shape 162"/>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63" name="Shape 163"/>
          <p:cNvSpPr txBox="1"/>
          <p:nvPr>
            <p:ph type="title"/>
          </p:nvPr>
        </p:nvSpPr>
        <p:spPr>
          <a:xfrm>
            <a:off x="490250" y="488250"/>
            <a:ext cx="6227100" cy="4090800"/>
          </a:xfrm>
          <a:prstGeom prst="rect">
            <a:avLst/>
          </a:prstGeom>
        </p:spPr>
        <p:txBody>
          <a:bodyPr anchorCtr="0" anchor="ctr" bIns="91425" lIns="91425" rIns="91425" wrap="square" tIns="91425">
            <a:noAutofit/>
          </a:bodyPr>
          <a:lstStyle/>
          <a:p>
            <a:pPr indent="0" lvl="0" marL="0" rtl="0">
              <a:spcBef>
                <a:spcPts val="0"/>
              </a:spcBef>
              <a:buNone/>
            </a:pPr>
            <a:r>
              <a:rPr lang="en"/>
              <a:t>The technology:</a:t>
            </a:r>
          </a:p>
          <a:p>
            <a:pPr indent="0" lvl="0" marL="0">
              <a:spcBef>
                <a:spcPts val="0"/>
              </a:spcBef>
              <a:buNone/>
            </a:pPr>
            <a:r>
              <a:rPr lang="en"/>
              <a:t>GPS + RFID</a:t>
            </a: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